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2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3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4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65c5d17ce0b4cf0" /><Relationship Type="http://schemas.openxmlformats.org/officeDocument/2006/relationships/extended-properties" Target="/docProps/app.xml" Id="R44d44561567b484c" /><Relationship Type="http://schemas.openxmlformats.org/officeDocument/2006/relationships/officeDocument" Target="/ppt/presentation.xml" Id="Re02b8906c25d4dd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5b58c58b6cc45a4"/>
    <p:sldMasterId xmlns:r="http://schemas.openxmlformats.org/officeDocument/2006/relationships" id="2147483655" r:id="Rb046a48439664dfd"/>
  </p:sldMasterIdLst>
  <p:notesMasterIdLst>
    <p:notesMasterId xmlns:r="http://schemas.openxmlformats.org/officeDocument/2006/relationships" r:id="R4a341d30a40d407d"/>
  </p:notesMasterIdLst>
  <p:sldIdLst>
    <p:sldId xmlns:r="http://schemas.openxmlformats.org/officeDocument/2006/relationships" id="256" r:id="R68b85d48d05747e3"/>
    <p:sldId xmlns:r="http://schemas.openxmlformats.org/officeDocument/2006/relationships" id="257" r:id="Rbca19b6d83f14c00"/>
    <p:sldId xmlns:r="http://schemas.openxmlformats.org/officeDocument/2006/relationships" id="258" r:id="Rb810b364c7c9470e"/>
    <p:sldId xmlns:r="http://schemas.openxmlformats.org/officeDocument/2006/relationships" id="259" r:id="R081936df139d4ce7"/>
    <p:sldId xmlns:r="http://schemas.openxmlformats.org/officeDocument/2006/relationships" id="260" r:id="R36287accbc6d4cb1"/>
    <p:sldId xmlns:r="http://schemas.openxmlformats.org/officeDocument/2006/relationships" id="261" r:id="Rcb8e0c3d405b4e6b"/>
    <p:sldId xmlns:r="http://schemas.openxmlformats.org/officeDocument/2006/relationships" id="262" r:id="R83211e92b047468a"/>
    <p:sldId xmlns:r="http://schemas.openxmlformats.org/officeDocument/2006/relationships" id="263" r:id="R3d112ab60f8e4f30"/>
    <p:sldId xmlns:r="http://schemas.openxmlformats.org/officeDocument/2006/relationships" id="264" r:id="R939d255b0a534cb6"/>
    <p:sldId xmlns:r="http://schemas.openxmlformats.org/officeDocument/2006/relationships" id="265" r:id="Rc9506237b9024d5e"/>
    <p:sldId xmlns:r="http://schemas.openxmlformats.org/officeDocument/2006/relationships" id="266" r:id="R5f1d32a90f8b4f34"/>
    <p:sldId xmlns:r="http://schemas.openxmlformats.org/officeDocument/2006/relationships" id="267" r:id="R69b11e96378f4fd7"/>
    <p:sldId xmlns:r="http://schemas.openxmlformats.org/officeDocument/2006/relationships" id="268" r:id="R235b68d4c66a4b64"/>
    <p:sldId xmlns:r="http://schemas.openxmlformats.org/officeDocument/2006/relationships" id="269" r:id="R2609e020562544ca"/>
    <p:sldId xmlns:r="http://schemas.openxmlformats.org/officeDocument/2006/relationships" id="270" r:id="R20ad1fd39d974d86"/>
    <p:sldId xmlns:r="http://schemas.openxmlformats.org/officeDocument/2006/relationships" id="271" r:id="R24978882729d459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66608a706654d4b" /><Relationship Type="http://schemas.openxmlformats.org/officeDocument/2006/relationships/slideMaster" Target="/ppt/slideMasters/slideMaster1.xml" Id="R45b58c58b6cc45a4" /><Relationship Type="http://schemas.openxmlformats.org/officeDocument/2006/relationships/slideMaster" Target="/ppt/slideMasters/slideMaster2.xml" Id="Rb046a48439664dfd" /><Relationship Type="http://schemas.openxmlformats.org/officeDocument/2006/relationships/notesMaster" Target="/ppt/notesMasters/notesMaster1.xml" Id="R4a341d30a40d407d" /><Relationship Type="http://schemas.openxmlformats.org/officeDocument/2006/relationships/presProps" Target="/ppt/presProps.xml" Id="R7a51703dcce440a5" /><Relationship Type="http://schemas.openxmlformats.org/officeDocument/2006/relationships/tableStyles" Target="/ppt/tableStyles.xml" Id="R2e0cd2cefe854bc4" /><Relationship Type="http://schemas.openxmlformats.org/officeDocument/2006/relationships/slide" Target="/ppt/slides/slide1.xml" Id="R68b85d48d05747e3" /><Relationship Type="http://schemas.openxmlformats.org/officeDocument/2006/relationships/slide" Target="/ppt/slides/slide2.xml" Id="Rbca19b6d83f14c00" /><Relationship Type="http://schemas.openxmlformats.org/officeDocument/2006/relationships/slide" Target="/ppt/slides/slide3.xml" Id="Rb810b364c7c9470e" /><Relationship Type="http://schemas.openxmlformats.org/officeDocument/2006/relationships/slide" Target="/ppt/slides/slide4.xml" Id="R081936df139d4ce7" /><Relationship Type="http://schemas.openxmlformats.org/officeDocument/2006/relationships/slide" Target="/ppt/slides/slide5.xml" Id="R36287accbc6d4cb1" /><Relationship Type="http://schemas.openxmlformats.org/officeDocument/2006/relationships/slide" Target="/ppt/slides/slide6.xml" Id="Rcb8e0c3d405b4e6b" /><Relationship Type="http://schemas.openxmlformats.org/officeDocument/2006/relationships/slide" Target="/ppt/slides/slide7.xml" Id="R83211e92b047468a" /><Relationship Type="http://schemas.openxmlformats.org/officeDocument/2006/relationships/slide" Target="/ppt/slides/slide8.xml" Id="R3d112ab60f8e4f30" /><Relationship Type="http://schemas.openxmlformats.org/officeDocument/2006/relationships/slide" Target="/ppt/slides/slide9.xml" Id="R939d255b0a534cb6" /><Relationship Type="http://schemas.openxmlformats.org/officeDocument/2006/relationships/slide" Target="/ppt/slides/slide10.xml" Id="Rc9506237b9024d5e" /><Relationship Type="http://schemas.openxmlformats.org/officeDocument/2006/relationships/slide" Target="/ppt/slides/slide11.xml" Id="R5f1d32a90f8b4f34" /><Relationship Type="http://schemas.openxmlformats.org/officeDocument/2006/relationships/slide" Target="/ppt/slides/slide12.xml" Id="R69b11e96378f4fd7" /><Relationship Type="http://schemas.openxmlformats.org/officeDocument/2006/relationships/slide" Target="/ppt/slides/slide13.xml" Id="R235b68d4c66a4b64" /><Relationship Type="http://schemas.openxmlformats.org/officeDocument/2006/relationships/slide" Target="/ppt/slides/slide14.xml" Id="R2609e020562544ca" /><Relationship Type="http://schemas.openxmlformats.org/officeDocument/2006/relationships/slide" Target="/ppt/slides/slide15.xml" Id="R20ad1fd39d974d86" /><Relationship Type="http://schemas.openxmlformats.org/officeDocument/2006/relationships/slide" Target="/ppt/slides/slide16.xml" Id="R24978882729d459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4787d37009c649a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ChatGPT">
  <a:themeElements>
    <a:clrScheme name="Dante Company Public Template">
      <a:dk1>
        <a:srgbClr val="000000"/>
      </a:dk1>
      <a:lt1>
        <a:srgbClr val="FFFFFF"/>
      </a:lt1>
      <a:dk2>
        <a:srgbClr val="111111"/>
      </a:dk2>
      <a:lt2>
        <a:srgbClr val="F7F7FE"/>
      </a:lt2>
      <a:accent1>
        <a:srgbClr val="9089FC"/>
      </a:accent1>
      <a:accent2>
        <a:srgbClr val="FF80B5"/>
      </a:accent2>
      <a:accent3>
        <a:srgbClr val="565297"/>
      </a:accent3>
      <a:accent4>
        <a:srgbClr val="111111"/>
      </a:accent4>
      <a:accent5>
        <a:srgbClr val="565656"/>
      </a:accent5>
      <a:accent6>
        <a:srgbClr val="D3D0FE"/>
      </a:accent6>
      <a:hlink>
        <a:srgbClr val="565297"/>
      </a:hlink>
      <a:folHlink>
        <a:srgbClr val="565297"/>
      </a:folHlink>
    </a:clrScheme>
    <a:fontScheme name="">
      <a:majorFont>
        <a:latin typeface="Apple SD Gothic Neo"/>
        <a:ea typeface=""/>
        <a:cs typeface=""/>
      </a:majorFont>
      <a:minorFont>
        <a:latin typeface="Apple SD Gothic Neo"/>
        <a:ea typeface=""/>
        <a:cs typeface=""/>
      </a:minorFont>
    </a:fontScheme>
    <a:fmtScheme name="Dante Company Public Templat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2d15e3ecbba49d1" /><Relationship Type="http://schemas.openxmlformats.org/officeDocument/2006/relationships/notesMaster" Target="/ppt/notesMasters/notesMaster1.xml" Id="Rdc409c77c828439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d9f023d4ea646c3" /><Relationship Type="http://schemas.openxmlformats.org/officeDocument/2006/relationships/notesMaster" Target="/ppt/notesMasters/notesMaster1.xml" Id="Re68a6ceed80e4c2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d24361d01e9401a" /><Relationship Type="http://schemas.openxmlformats.org/officeDocument/2006/relationships/notesMaster" Target="/ppt/notesMasters/notesMaster1.xml" Id="Rf678cbc49db1489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8e43c7ca4294497" /><Relationship Type="http://schemas.openxmlformats.org/officeDocument/2006/relationships/notesMaster" Target="/ppt/notesMasters/notesMaster1.xml" Id="Re317a0e1eff2410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0908cafdfc64cff" /><Relationship Type="http://schemas.openxmlformats.org/officeDocument/2006/relationships/notesMaster" Target="/ppt/notesMasters/notesMaster1.xml" Id="Rd3ab0e45ccb345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8ed2bd47fb149d5" /><Relationship Type="http://schemas.openxmlformats.org/officeDocument/2006/relationships/notesMaster" Target="/ppt/notesMasters/notesMaster1.xml" Id="R7b2109340f24429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8623c5a555341a1" /><Relationship Type="http://schemas.openxmlformats.org/officeDocument/2006/relationships/notesMaster" Target="/ppt/notesMasters/notesMaster1.xml" Id="Ra163e3132845456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4241106e4d846f3" /><Relationship Type="http://schemas.openxmlformats.org/officeDocument/2006/relationships/notesMaster" Target="/ppt/notesMasters/notesMaster1.xml" Id="R515e57a0339e491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a0057fd18c24fc1" /><Relationship Type="http://schemas.openxmlformats.org/officeDocument/2006/relationships/notesMaster" Target="/ppt/notesMasters/notesMaster1.xml" Id="R5bde51645f1a435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7956c99acec4744" /><Relationship Type="http://schemas.openxmlformats.org/officeDocument/2006/relationships/notesMaster" Target="/ppt/notesMasters/notesMaster1.xml" Id="R2fc2b2235509463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f78c2769c294130" /><Relationship Type="http://schemas.openxmlformats.org/officeDocument/2006/relationships/notesMaster" Target="/ppt/notesMasters/notesMaster1.xml" Id="Rbc190414d773470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dd3d73c86464616" /><Relationship Type="http://schemas.openxmlformats.org/officeDocument/2006/relationships/notesMaster" Target="/ppt/notesMasters/notesMaster1.xml" Id="R1a5a443ba532483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6e24a7a8e274fd9" /><Relationship Type="http://schemas.openxmlformats.org/officeDocument/2006/relationships/notesMaster" Target="/ppt/notesMasters/notesMaster1.xml" Id="Raa897e3d89094b9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74b7c24dc8d41d9" /><Relationship Type="http://schemas.openxmlformats.org/officeDocument/2006/relationships/notesMaster" Target="/ppt/notesMasters/notesMaster1.xml" Id="Rc3c8e19bb521440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a11e486aebb4998" /><Relationship Type="http://schemas.openxmlformats.org/officeDocument/2006/relationships/notesMaster" Target="/ppt/notesMasters/notesMaster1.xml" Id="Rbf57bdcc7a4041b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03ff163d0d3411c" /><Relationship Type="http://schemas.openxmlformats.org/officeDocument/2006/relationships/notesMaster" Target="/ppt/notesMasters/notesMaster1.xml" Id="R918dc9e9fb094c1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 재사용 템플릿. 이 슬라이드의 프로젝트·조직·수치·일정은 모두 가상 예시이며 실제 고객·사업·가격·실적을 나타내지 않습니다. 각 슬라이드의 예시 데이터는 독립적입니다. 텍스트와 표·차트의 데이터를 편집하여 사용하십시오. 브랜드 자산 출처: https://dante.company/ko/resources. 서체는 사이트 한국어 CSS fallback을 참고한 Apple SD Gothic Neo이며 PPTX 전용 공식 서체 규정이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 재사용 템플릿. 이 슬라이드의 프로젝트·조직·수치·일정은 모두 가상 예시이며 실제 고객·사업·가격·실적을 나타내지 않습니다. 각 슬라이드의 예시 데이터는 독립적입니다. 텍스트와 표·차트의 데이터를 편집하여 사용하십시오. 브랜드 자산 출처: https://dante.company/ko/resources. 서체는 사이트 한국어 CSS fallback을 참고한 Apple SD Gothic Neo이며 PPTX 전용 공식 서체 규정이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 재사용 템플릿. 이 슬라이드의 프로젝트·조직·수치·일정은 모두 가상 예시이며 실제 고객·사업·가격·실적을 나타내지 않습니다. 각 슬라이드의 예시 데이터는 독립적입니다. 텍스트와 표·차트의 데이터를 편집하여 사용하십시오. 브랜드 자산 출처: https://dante.company/ko/resources. 서체는 사이트 한국어 CSS fallback을 참고한 Apple SD Gothic Neo이며 PPTX 전용 공식 서체 규정이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 재사용 템플릿. 이 슬라이드의 프로젝트·조직·수치·일정은 모두 가상 예시이며 실제 고객·사업·가격·실적을 나타내지 않습니다. 각 슬라이드의 예시 데이터는 독립적입니다. 텍스트와 표·차트의 데이터를 편집하여 사용하십시오. 브랜드 자산 출처: https://dante.company/ko/resources. 서체는 사이트 한국어 CSS fallback을 참고한 Apple SD Gothic Neo이며 PPTX 전용 공식 서체 규정이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 재사용 템플릿. 이 슬라이드의 프로젝트·조직·수치·일정은 모두 가상 예시이며 실제 고객·사업·가격·실적을 나타내지 않습니다. 각 슬라이드의 예시 데이터는 독립적입니다. 텍스트와 표·차트의 데이터를 편집하여 사용하십시오. 브랜드 자산 출처: https://dante.company/ko/resources. 서체는 사이트 한국어 CSS fallback을 참고한 Apple SD Gothic Neo이며 PPTX 전용 공식 서체 규정이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 재사용 템플릿. 이 슬라이드의 프로젝트·조직·수치·일정은 모두 가상 예시이며 실제 고객·사업·가격·실적을 나타내지 않습니다. 각 슬라이드의 예시 데이터는 독립적입니다. 텍스트와 표·차트의 데이터를 편집하여 사용하십시오. 브랜드 자산 출처: https://dante.company/ko/resources. 서체는 사이트 한국어 CSS fallback을 참고한 Apple SD Gothic Neo이며 PPTX 전용 공식 서체 규정이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 재사용 템플릿. 이 슬라이드의 프로젝트·조직·수치·일정은 모두 가상 예시이며 실제 고객·사업·가격·실적을 나타내지 않습니다. 각 슬라이드의 예시 데이터는 독립적입니다. 텍스트와 표·차트의 데이터를 편집하여 사용하십시오. 브랜드 자산 출처: https://dante.company/ko/resources. 서체는 사이트 한국어 CSS fallback을 참고한 Apple SD Gothic Neo이며 PPTX 전용 공식 서체 규정이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 재사용 템플릿. 이 슬라이드의 프로젝트·조직·수치·일정은 모두 가상 예시이며 실제 고객·사업·가격·실적을 나타내지 않습니다. 각 슬라이드의 예시 데이터는 독립적입니다. 텍스트와 표·차트의 데이터를 편집하여 사용하십시오. 브랜드 자산 출처: https://dante.company/ko/resources. 서체는 사이트 한국어 CSS fallback을 참고한 Apple SD Gothic Neo이며 PPTX 전용 공식 서체 규정이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 재사용 템플릿. 이 슬라이드의 프로젝트·조직·수치·일정은 모두 가상 예시이며 실제 고객·사업·가격·실적을 나타내지 않습니다. 각 슬라이드의 예시 데이터는 독립적입니다. 텍스트와 표·차트의 데이터를 편집하여 사용하십시오. 브랜드 자산 출처: https://dante.company/ko/resources. 서체는 사이트 한국어 CSS fallback을 참고한 Apple SD Gothic Neo이며 PPTX 전용 공식 서체 규정이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 재사용 템플릿. 이 슬라이드의 프로젝트·조직·수치·일정은 모두 가상 예시이며 실제 고객·사업·가격·실적을 나타내지 않습니다. 각 슬라이드의 예시 데이터는 독립적입니다. 텍스트와 표·차트의 데이터를 편집하여 사용하십시오. 브랜드 자산 출처: https://dante.company/ko/resources. 서체는 사이트 한국어 CSS fallback을 참고한 Apple SD Gothic Neo이며 PPTX 전용 공식 서체 규정이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 재사용 템플릿. 이 슬라이드의 프로젝트·조직·수치·일정은 모두 가상 예시이며 실제 고객·사업·가격·실적을 나타내지 않습니다. 각 슬라이드의 예시 데이터는 독립적입니다. 텍스트와 표·차트의 데이터를 편집하여 사용하십시오. 브랜드 자산 출처: https://dante.company/ko/resources. 서체는 사이트 한국어 CSS fallback을 참고한 Apple SD Gothic Neo이며 PPTX 전용 공식 서체 규정이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 재사용 템플릿. 이 슬라이드의 프로젝트·조직·수치·일정은 모두 가상 예시이며 실제 고객·사업·가격·실적을 나타내지 않습니다. 각 슬라이드의 예시 데이터는 독립적입니다. 텍스트와 표·차트의 데이터를 편집하여 사용하십시오. 브랜드 자산 출처: https://dante.company/ko/resources. 서체는 사이트 한국어 CSS fallback을 참고한 Apple SD Gothic Neo이며 PPTX 전용 공식 서체 규정이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 재사용 템플릿. 이 슬라이드의 프로젝트·조직·수치·일정은 모두 가상 예시이며 실제 고객·사업·가격·실적을 나타내지 않습니다. 각 슬라이드의 예시 데이터는 독립적입니다. 텍스트와 표·차트의 데이터를 편집하여 사용하십시오. 브랜드 자산 출처: https://dante.company/ko/resources. 서체는 사이트 한국어 CSS fallback을 참고한 Apple SD Gothic Neo이며 PPTX 전용 공식 서체 규정이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 재사용 템플릿. 이 슬라이드의 프로젝트·조직·수치·일정은 모두 가상 예시이며 실제 고객·사업·가격·실적을 나타내지 않습니다. 각 슬라이드의 예시 데이터는 독립적입니다. 텍스트와 표·차트의 데이터를 편집하여 사용하십시오. 브랜드 자산 출처: https://dante.company/ko/resources. 서체는 사이트 한국어 CSS fallback을 참고한 Apple SD Gothic Neo이며 PPTX 전용 공식 서체 규정이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 재사용 템플릿. 이 슬라이드의 프로젝트·조직·수치·일정은 모두 가상 예시이며 실제 고객·사업·가격·실적을 나타내지 않습니다. 각 슬라이드의 예시 데이터는 독립적입니다. 텍스트와 표·차트의 데이터를 편집하여 사용하십시오. 브랜드 자산 출처: https://dante.company/ko/resources. 서체는 사이트 한국어 CSS fallback을 참고한 Apple SD Gothic Neo이며 PPTX 전용 공식 서체 규정이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공개 재사용 템플릿. 이 슬라이드의 프로젝트·조직·수치·일정은 모두 가상 예시이며 실제 고객·사업·가격·실적을 나타내지 않습니다. 각 슬라이드의 예시 데이터는 독립적입니다. 텍스트와 표·차트의 데이터를 편집하여 사용하십시오. 브랜드 자산 출처: https://dante.company/ko/resources. 서체는 사이트 한국어 CSS fallback을 참고한 Apple SD Gothic Neo이며 PPTX 전용 공식 서체 규정이 아닙니다.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9d6854e4d24d0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3a4bfe6aac443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569e538bff48a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741609442142c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e03bef85e1495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9e1099e6244e18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c2ba44b986345e5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85835d449aa4ceb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7f2303617924b8b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611ee9a18614fb1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e9b40ca94e7440bc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86f35edcbf046bd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b844080b1d74e5a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3d44cf561994d7e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e4565b86cb6d49b8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afd32a4030cf405f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92e4b720346494d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a139969c3a941ff" /></Relationships>
</file>

<file path=ppt/slideLayouts/_rels/slideLayout1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64e145b9a1f74502" /></Relationships>
</file>

<file path=ppt/slideLayouts/_rels/slideLayout2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dbcee25e7864a43" /></Relationships>
</file>

<file path=ppt/slideLayouts/_rels/slideLayout2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79dd66956144e89" /></Relationships>
</file>

<file path=ppt/slideLayouts/_rels/slideLayout2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f13b6b584299483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D4B622E-F98D-4402-9472-D5E62E245CD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1E0BBA0-F2B2-4DF2-A318-BB92D2B55F5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0CD094E-D274-4606-9597-5DB9E91A92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51A9C10-E773-42EF-8587-F82627DB71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3CC3921-8D58-4F14-BC62-29FB1A55C00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A2D4C07-206E-4F57-9CF2-7535875760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94F24F7-C332-4C4A-AA53-36863822868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AF58BEA0-9CBD-4098-8A09-EE5EFEAF241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DAE6709-ADCA-4EF0-A13E-8095E4F614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5BB3D2A-25C6-435D-8CC3-E4678FA68B4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7.xml><?xml version="1.0" encoding="utf-8"?>
<p:sldLayout xmlns:p="http://schemas.openxmlformats.org/presentationml/2006/main">
  <p:cSld name="01 Cov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C1545D1-4BEA-4510-88C6-FDE396DDE2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2095500"/>
            <a:ext cx="108204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</p:spTree>
  </p:cSld>
</p:sldLayout>
</file>

<file path=ppt/slideLayouts/slideLayout8.xml><?xml version="1.0" encoding="utf-8"?>
<p:sldLayout xmlns:p="http://schemas.openxmlformats.org/presentationml/2006/main">
  <p:cSld name="02 Gu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8BBF3A4-C303-48E9-A7E6-BB4A9BC68C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66800"/>
            <a:ext cx="10820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>
  <p:cSld name="03 Metric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E3A635D3-6B60-43B1-8B58-C46BA951735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66800"/>
            <a:ext cx="10820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</p:spTree>
  </p:cSld>
</p:sldLayout>
</file>

<file path=ppt/slideLayouts/slideLayout10.xml><?xml version="1.0" encoding="utf-8"?>
<p:sldLayout xmlns:p="http://schemas.openxmlformats.org/presentationml/2006/main">
  <p:cSld name="04 Data Tabl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72ED3E01-D655-46B4-875D-434E4D183A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66800"/>
            <a:ext cx="10820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</p:spTree>
  </p:cSld>
</p:sldLayout>
</file>

<file path=ppt/slideLayouts/slideLayout11.xml><?xml version="1.0" encoding="utf-8"?>
<p:sldLayout xmlns:p="http://schemas.openxmlformats.org/presentationml/2006/main">
  <p:cSld name="05 Clustered Column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80DE16CB-8EC1-49D3-A4F5-18E3B36BA1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66800"/>
            <a:ext cx="10820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</p:spTree>
  </p:cSld>
</p:sldLayout>
</file>

<file path=ppt/slideLayouts/slideLayout12.xml><?xml version="1.0" encoding="utf-8"?>
<p:sldLayout xmlns:p="http://schemas.openxmlformats.org/presentationml/2006/main">
  <p:cSld name="06 Trend Line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B195F8A-0E5C-42EE-94B6-5EA646AC67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66800"/>
            <a:ext cx="10820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</p:spTree>
  </p:cSld>
</p:sldLayout>
</file>

<file path=ppt/slideLayouts/slideLayout13.xml><?xml version="1.0" encoding="utf-8"?>
<p:sldLayout xmlns:p="http://schemas.openxmlformats.org/presentationml/2006/main">
  <p:cSld name="07 Doughnu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E2FBE27-71AC-4CE5-9B9E-E752E80557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66800"/>
            <a:ext cx="10820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</p:spTree>
  </p:cSld>
</p:sldLayout>
</file>

<file path=ppt/slideLayouts/slideLayout14.xml><?xml version="1.0" encoding="utf-8"?>
<p:sldLayout xmlns:p="http://schemas.openxmlformats.org/presentationml/2006/main">
  <p:cSld name="08 Stacked Bar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E28A9D50-8121-47D7-BF77-073A44A5EB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66800"/>
            <a:ext cx="10820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</p:spTree>
  </p:cSld>
</p:sldLayout>
</file>

<file path=ppt/slideLayouts/slideLayout15.xml><?xml version="1.0" encoding="utf-8"?>
<p:sldLayout xmlns:p="http://schemas.openxmlformats.org/presentationml/2006/main">
  <p:cSld name="09 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828B2CB2-039E-45C0-B164-E22F7271BE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66800"/>
            <a:ext cx="10820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</p:spTree>
  </p:cSld>
</p:sldLayout>
</file>

<file path=ppt/slideLayouts/slideLayout16.xml><?xml version="1.0" encoding="utf-8"?>
<p:sldLayout xmlns:p="http://schemas.openxmlformats.org/presentationml/2006/main">
  <p:cSld name="10 Schedul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BFA716FB-33FD-4CFD-8DD7-93FC746EC54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66800"/>
            <a:ext cx="10820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</p:spTree>
  </p:cSld>
</p:sldLayout>
</file>

<file path=ppt/slideLayouts/slideLayout17.xml><?xml version="1.0" encoding="utf-8"?>
<p:sldLayout xmlns:p="http://schemas.openxmlformats.org/presentationml/2006/main">
  <p:cSld name="11 Organiza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145F2D1E-2FD8-4850-BD2F-F7820BE256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66800"/>
            <a:ext cx="10820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</p:spTree>
  </p:cSld>
</p:sldLayout>
</file>

<file path=ppt/slideLayouts/slideLayout18.xml><?xml version="1.0" encoding="utf-8"?>
<p:sldLayout xmlns:p="http://schemas.openxmlformats.org/presentationml/2006/main">
  <p:cSld name="12 Proces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248654E-889C-4707-A6A6-F0C49C55F0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66800"/>
            <a:ext cx="10820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</p:spTree>
  </p:cSld>
</p:sldLayout>
</file>

<file path=ppt/slideLayouts/slideLayout19.xml><?xml version="1.0" encoding="utf-8"?>
<p:sldLayout xmlns:p="http://schemas.openxmlformats.org/presentationml/2006/main">
  <p:cSld name="13 Image and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8E844B7D-30D8-4834-8E08-E4BCB82B665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66800"/>
            <a:ext cx="10820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</p:spTree>
  </p:cSld>
</p:sldLayout>
</file>

<file path=ppt/slideLayouts/slideLayout20.xml><?xml version="1.0" encoding="utf-8"?>
<p:sldLayout xmlns:p="http://schemas.openxmlformats.org/presentationml/2006/main">
  <p:cSld name="14 Two Image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DDF4FACE-D0A6-4FED-A5AE-220EA365D9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66800"/>
            <a:ext cx="10820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</p:spTree>
  </p:cSld>
</p:sldLayout>
</file>

<file path=ppt/slideLayouts/slideLayout21.xml><?xml version="1.0" encoding="utf-8"?>
<p:sldLayout xmlns:p="http://schemas.openxmlformats.org/presentationml/2006/main">
  <p:cSld name="15 Statem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2E7E3F70-9B48-4CB9-8271-A5EFEF09E27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1066800"/>
            <a:ext cx="10820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</p:spTree>
  </p:cSld>
</p:sldLayout>
</file>

<file path=ppt/slideLayouts/slideLayout22.xml><?xml version="1.0" encoding="utf-8"?>
<p:sldLayout xmlns:p="http://schemas.openxmlformats.org/presentationml/2006/main">
  <p:cSld name="16 Closing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FDDC5C8-40AA-49DD-83FB-376007DD78B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2095500"/>
            <a:ext cx="108204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1165323f2e6409f" /><Relationship Type="http://schemas.openxmlformats.org/officeDocument/2006/relationships/slideLayout" Target="/ppt/slideLayouts/slideLayout1.xml" Id="R23e6306c30a541e5" /><Relationship Type="http://schemas.openxmlformats.org/officeDocument/2006/relationships/slideLayout" Target="/ppt/slideLayouts/slideLayout2.xml" Id="R1153a784cc0b45ff" /><Relationship Type="http://schemas.openxmlformats.org/officeDocument/2006/relationships/slideLayout" Target="/ppt/slideLayouts/slideLayout3.xml" Id="R119f83a0d55f4504" /><Relationship Type="http://schemas.openxmlformats.org/officeDocument/2006/relationships/slideLayout" Target="/ppt/slideLayouts/slideLayout4.xml" Id="Rb48c3f532f9b4ae3" /><Relationship Type="http://schemas.openxmlformats.org/officeDocument/2006/relationships/slideLayout" Target="/ppt/slideLayouts/slideLayout5.xml" Id="Rddb043529bca42e7" /><Relationship Type="http://schemas.openxmlformats.org/officeDocument/2006/relationships/slideLayout" Target="/ppt/slideLayouts/slideLayout6.xml" Id="R29993e69881e479a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6350cedaf9ae4888" /><Relationship Type="http://schemas.openxmlformats.org/officeDocument/2006/relationships/slideLayout" Target="/ppt/slideLayouts/slideLayout7.xml" Id="Rd5be176405174710" /><Relationship Type="http://schemas.openxmlformats.org/officeDocument/2006/relationships/slideLayout" Target="/ppt/slideLayouts/slideLayout8.xml" Id="R1e1e019420944f03" /><Relationship Type="http://schemas.openxmlformats.org/officeDocument/2006/relationships/slideLayout" Target="/ppt/slideLayouts/slideLayout9.xml" Id="R80151e8bbc624351" /><Relationship Type="http://schemas.openxmlformats.org/officeDocument/2006/relationships/slideLayout" Target="/ppt/slideLayouts/slideLayout10.xml" Id="R6f37140b34654f4c" /><Relationship Type="http://schemas.openxmlformats.org/officeDocument/2006/relationships/slideLayout" Target="/ppt/slideLayouts/slideLayout11.xml" Id="Rb4040c5ccaf34d63" /><Relationship Type="http://schemas.openxmlformats.org/officeDocument/2006/relationships/slideLayout" Target="/ppt/slideLayouts/slideLayout12.xml" Id="R66081948983f4cf5" /><Relationship Type="http://schemas.openxmlformats.org/officeDocument/2006/relationships/slideLayout" Target="/ppt/slideLayouts/slideLayout13.xml" Id="Rd2aab796401340a5" /><Relationship Type="http://schemas.openxmlformats.org/officeDocument/2006/relationships/slideLayout" Target="/ppt/slideLayouts/slideLayout14.xml" Id="R8556bd313c2644c9" /><Relationship Type="http://schemas.openxmlformats.org/officeDocument/2006/relationships/slideLayout" Target="/ppt/slideLayouts/slideLayout15.xml" Id="R31b59081f1aa4758" /><Relationship Type="http://schemas.openxmlformats.org/officeDocument/2006/relationships/slideLayout" Target="/ppt/slideLayouts/slideLayout16.xml" Id="Rf93a43fd4f9d4316" /><Relationship Type="http://schemas.openxmlformats.org/officeDocument/2006/relationships/slideLayout" Target="/ppt/slideLayouts/slideLayout17.xml" Id="R2a17995cab78483e" /><Relationship Type="http://schemas.openxmlformats.org/officeDocument/2006/relationships/slideLayout" Target="/ppt/slideLayouts/slideLayout18.xml" Id="R5594631801124a79" /><Relationship Type="http://schemas.openxmlformats.org/officeDocument/2006/relationships/slideLayout" Target="/ppt/slideLayouts/slideLayout19.xml" Id="R2968eb3e1ea848c0" /><Relationship Type="http://schemas.openxmlformats.org/officeDocument/2006/relationships/slideLayout" Target="/ppt/slideLayouts/slideLayout20.xml" Id="R8d12b4f723524591" /><Relationship Type="http://schemas.openxmlformats.org/officeDocument/2006/relationships/slideLayout" Target="/ppt/slideLayouts/slideLayout21.xml" Id="R09be6a7c88c84959" /><Relationship Type="http://schemas.openxmlformats.org/officeDocument/2006/relationships/slideLayout" Target="/ppt/slideLayouts/slideLayout22.xml" Id="Rf922a35eec83438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3e6306c30a541e5"/>
    <p:sldLayoutId xmlns:r="http://schemas.openxmlformats.org/officeDocument/2006/relationships" id="2147483650" r:id="R1153a784cc0b45ff"/>
    <p:sldLayoutId xmlns:r="http://schemas.openxmlformats.org/officeDocument/2006/relationships" id="2147483651" r:id="R119f83a0d55f4504"/>
    <p:sldLayoutId xmlns:r="http://schemas.openxmlformats.org/officeDocument/2006/relationships" id="2147483652" r:id="Rb48c3f532f9b4ae3"/>
    <p:sldLayoutId xmlns:r="http://schemas.openxmlformats.org/officeDocument/2006/relationships" id="2147483653" r:id="Rddb043529bca42e7"/>
    <p:sldLayoutId xmlns:r="http://schemas.openxmlformats.org/officeDocument/2006/relationships" id="2147483654" r:id="R29993e69881e479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 name="Dante Company Public Bas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6" r:id="Rd5be176405174710"/>
    <p:sldLayoutId xmlns:r="http://schemas.openxmlformats.org/officeDocument/2006/relationships" id="2147483657" r:id="R1e1e019420944f03"/>
    <p:sldLayoutId xmlns:r="http://schemas.openxmlformats.org/officeDocument/2006/relationships" id="2147483658" r:id="R80151e8bbc624351"/>
    <p:sldLayoutId xmlns:r="http://schemas.openxmlformats.org/officeDocument/2006/relationships" id="2147483659" r:id="R6f37140b34654f4c"/>
    <p:sldLayoutId xmlns:r="http://schemas.openxmlformats.org/officeDocument/2006/relationships" id="2147483660" r:id="Rb4040c5ccaf34d63"/>
    <p:sldLayoutId xmlns:r="http://schemas.openxmlformats.org/officeDocument/2006/relationships" id="2147483661" r:id="R66081948983f4cf5"/>
    <p:sldLayoutId xmlns:r="http://schemas.openxmlformats.org/officeDocument/2006/relationships" id="2147483662" r:id="Rd2aab796401340a5"/>
    <p:sldLayoutId xmlns:r="http://schemas.openxmlformats.org/officeDocument/2006/relationships" id="2147483663" r:id="R8556bd313c2644c9"/>
    <p:sldLayoutId xmlns:r="http://schemas.openxmlformats.org/officeDocument/2006/relationships" id="2147483664" r:id="R31b59081f1aa4758"/>
    <p:sldLayoutId xmlns:r="http://schemas.openxmlformats.org/officeDocument/2006/relationships" id="2147483665" r:id="Rf93a43fd4f9d4316"/>
    <p:sldLayoutId xmlns:r="http://schemas.openxmlformats.org/officeDocument/2006/relationships" id="2147483666" r:id="R2a17995cab78483e"/>
    <p:sldLayoutId xmlns:r="http://schemas.openxmlformats.org/officeDocument/2006/relationships" id="2147483667" r:id="R5594631801124a79"/>
    <p:sldLayoutId xmlns:r="http://schemas.openxmlformats.org/officeDocument/2006/relationships" id="2147483668" r:id="R2968eb3e1ea848c0"/>
    <p:sldLayoutId xmlns:r="http://schemas.openxmlformats.org/officeDocument/2006/relationships" id="2147483669" r:id="R8d12b4f723524591"/>
    <p:sldLayoutId xmlns:r="http://schemas.openxmlformats.org/officeDocument/2006/relationships" id="2147483670" r:id="R09be6a7c88c84959"/>
    <p:sldLayoutId xmlns:r="http://schemas.openxmlformats.org/officeDocument/2006/relationships" id="2147483671" r:id="Rf922a35eec83438a"/>
  </p:sldLayoutIdLst>
</p:sldMaster>
</file>

<file path=ppt/slideMasters/theme/theme2.xml><?xml version="1.0" encoding="utf-8"?>
<a:theme xmlns:a="http://schemas.openxmlformats.org/drawingml/2006/main" name="ChatGPT">
  <a:themeElements>
    <a:clrScheme name="Dante Company Public Template">
      <a:dk1>
        <a:srgbClr val="000000"/>
      </a:dk1>
      <a:lt1>
        <a:srgbClr val="FFFFFF"/>
      </a:lt1>
      <a:dk2>
        <a:srgbClr val="111111"/>
      </a:dk2>
      <a:lt2>
        <a:srgbClr val="F7F7FE"/>
      </a:lt2>
      <a:accent1>
        <a:srgbClr val="9089FC"/>
      </a:accent1>
      <a:accent2>
        <a:srgbClr val="FF80B5"/>
      </a:accent2>
      <a:accent3>
        <a:srgbClr val="565297"/>
      </a:accent3>
      <a:accent4>
        <a:srgbClr val="111111"/>
      </a:accent4>
      <a:accent5>
        <a:srgbClr val="565656"/>
      </a:accent5>
      <a:accent6>
        <a:srgbClr val="D3D0FE"/>
      </a:accent6>
      <a:hlink>
        <a:srgbClr val="565297"/>
      </a:hlink>
      <a:folHlink>
        <a:srgbClr val="565297"/>
      </a:folHlink>
    </a:clrScheme>
    <a:fontScheme name="">
      <a:majorFont>
        <a:latin typeface="Apple SD Gothic Neo"/>
        <a:ea typeface=""/>
        <a:cs typeface=""/>
      </a:majorFont>
      <a:minorFont>
        <a:latin typeface="Apple SD Gothic Neo"/>
        <a:ea typeface=""/>
        <a:cs typeface=""/>
      </a:minorFont>
    </a:fontScheme>
    <a:fmtScheme name="Dante Company Public Templat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Dante Company Public Template">
      <a:dk1>
        <a:srgbClr val="000000"/>
      </a:dk1>
      <a:lt1>
        <a:srgbClr val="FFFFFF"/>
      </a:lt1>
      <a:dk2>
        <a:srgbClr val="111111"/>
      </a:dk2>
      <a:lt2>
        <a:srgbClr val="F7F7FE"/>
      </a:lt2>
      <a:accent1>
        <a:srgbClr val="9089FC"/>
      </a:accent1>
      <a:accent2>
        <a:srgbClr val="FF80B5"/>
      </a:accent2>
      <a:accent3>
        <a:srgbClr val="565297"/>
      </a:accent3>
      <a:accent4>
        <a:srgbClr val="111111"/>
      </a:accent4>
      <a:accent5>
        <a:srgbClr val="565656"/>
      </a:accent5>
      <a:accent6>
        <a:srgbClr val="D3D0FE"/>
      </a:accent6>
      <a:hlink>
        <a:srgbClr val="565297"/>
      </a:hlink>
      <a:folHlink>
        <a:srgbClr val="565297"/>
      </a:folHlink>
    </a:clrScheme>
    <a:fontScheme name="">
      <a:majorFont>
        <a:latin typeface="Apple SD Gothic Neo"/>
        <a:ea typeface=""/>
        <a:cs typeface=""/>
      </a:majorFont>
      <a:minorFont>
        <a:latin typeface="Apple SD Gothic Neo"/>
        <a:ea typeface=""/>
        <a:cs typeface=""/>
      </a:minorFont>
    </a:fontScheme>
    <a:fmtScheme name="Dante Company Public Templat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2b6e9ea729f4ada" /><Relationship Type="http://schemas.openxmlformats.org/officeDocument/2006/relationships/image" Target="/ppt/media/image.png" Id="Rb5cfb9c7f921499f" /><Relationship Type="http://schemas.openxmlformats.org/officeDocument/2006/relationships/notesSlide" Target="/ppt/notesSlides/notesSlide1.xml" Id="R4ce87d60cdb848c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d44b0a7e13334004" /><Relationship Type="http://schemas.openxmlformats.org/officeDocument/2006/relationships/image" Target="/ppt/media/image2.png" Id="R28ea8823c22e4da4" /><Relationship Type="http://schemas.openxmlformats.org/officeDocument/2006/relationships/notesSlide" Target="/ppt/notesSlides/notesSlide2.xml" Id="R908bcb92d131408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9.xml" Id="R390403861eee464c" /><Relationship Type="http://schemas.openxmlformats.org/officeDocument/2006/relationships/image" Target="/ppt/media/image3.png" Id="Re5674da6ae754a42" /><Relationship Type="http://schemas.openxmlformats.org/officeDocument/2006/relationships/notesSlide" Target="/ppt/notesSlides/notesSlide3.xml" Id="Re3e35e87a7b3426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0.xml" Id="R86179d6d7d514924" /><Relationship Type="http://schemas.openxmlformats.org/officeDocument/2006/relationships/image" Target="/ppt/media/image4.png" Id="R474f33f859404918" /><Relationship Type="http://schemas.openxmlformats.org/officeDocument/2006/relationships/notesSlide" Target="/ppt/notesSlides/notesSlide4.xml" Id="R97eb1cc38d4540e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118ce30d6ac04533" /><Relationship Type="http://schemas.openxmlformats.org/officeDocument/2006/relationships/image" Target="/ppt/media/image5.png" Id="R57c401a801d9475e" /><Relationship Type="http://schemas.openxmlformats.org/officeDocument/2006/relationships/chart" Target="/ppt/slides/charts/chart1.xml" Id="R1fdeb7f108594457" /><Relationship Type="http://schemas.openxmlformats.org/officeDocument/2006/relationships/notesSlide" Target="/ppt/notesSlides/notesSlide5.xml" Id="R7d8817f1199a475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ef81300b4aa94c52" /><Relationship Type="http://schemas.openxmlformats.org/officeDocument/2006/relationships/image" Target="/ppt/media/image6.png" Id="R925e75a3c62545f0" /><Relationship Type="http://schemas.openxmlformats.org/officeDocument/2006/relationships/chart" Target="/ppt/slides/charts/chart2.xml" Id="R91b62a1ed2f2439e" /><Relationship Type="http://schemas.openxmlformats.org/officeDocument/2006/relationships/notesSlide" Target="/ppt/notesSlides/notesSlide6.xml" Id="R737a36cf993547d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e23a5924e27d4e2a" /><Relationship Type="http://schemas.openxmlformats.org/officeDocument/2006/relationships/image" Target="/ppt/media/image7.png" Id="Rcebddc32cd834388" /><Relationship Type="http://schemas.openxmlformats.org/officeDocument/2006/relationships/chart" Target="/ppt/slides/charts/chart3.xml" Id="Rc405ffb66f484458" /><Relationship Type="http://schemas.openxmlformats.org/officeDocument/2006/relationships/notesSlide" Target="/ppt/notesSlides/notesSlide7.xml" Id="R401f0c15bcc24f0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c977e1361e3c4bd0" /><Relationship Type="http://schemas.openxmlformats.org/officeDocument/2006/relationships/image" Target="/ppt/media/image8.png" Id="Rb8f7e0a7565343fb" /><Relationship Type="http://schemas.openxmlformats.org/officeDocument/2006/relationships/chart" Target="/ppt/slides/charts/chart4.xml" Id="R25047e889e8942f6" /><Relationship Type="http://schemas.openxmlformats.org/officeDocument/2006/relationships/notesSlide" Target="/ppt/notesSlides/notesSlide8.xml" Id="Rf8ea50920a45417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5.xml" Id="Rdc4351d4624f4127" /><Relationship Type="http://schemas.openxmlformats.org/officeDocument/2006/relationships/image" Target="/ppt/media/image9.png" Id="R326868e8c800491f" /><Relationship Type="http://schemas.openxmlformats.org/officeDocument/2006/relationships/notesSlide" Target="/ppt/notesSlides/notesSlide9.xml" Id="R5f258fe5e072431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6.xml" Id="R92727f550fdb4ea6" /><Relationship Type="http://schemas.openxmlformats.org/officeDocument/2006/relationships/image" Target="/ppt/media/image10.png" Id="Rb2e050c241504ee2" /><Relationship Type="http://schemas.openxmlformats.org/officeDocument/2006/relationships/notesSlide" Target="/ppt/notesSlides/notesSlide10.xml" Id="Rd7eb606222fd41b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7.xml" Id="R7ba0918ca0e3475a" /><Relationship Type="http://schemas.openxmlformats.org/officeDocument/2006/relationships/image" Target="/ppt/media/image11.png" Id="Rf5c6ba507107455b" /><Relationship Type="http://schemas.openxmlformats.org/officeDocument/2006/relationships/notesSlide" Target="/ppt/notesSlides/notesSlide11.xml" Id="Ra264d8b0649746e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8.xml" Id="R07e446c5867a4de4" /><Relationship Type="http://schemas.openxmlformats.org/officeDocument/2006/relationships/image" Target="/ppt/media/image12.png" Id="R73394c14b8d04b26" /><Relationship Type="http://schemas.openxmlformats.org/officeDocument/2006/relationships/notesSlide" Target="/ppt/notesSlides/notesSlide12.xml" Id="R11f865bed56a471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9.xml" Id="R958d3bd504c74820" /><Relationship Type="http://schemas.openxmlformats.org/officeDocument/2006/relationships/image" Target="/ppt/media/image13.png" Id="Rc0b43fc51d39461d" /><Relationship Type="http://schemas.openxmlformats.org/officeDocument/2006/relationships/image" Target="/ppt/media/image14.png" Id="R922293da58bd4c6a" /><Relationship Type="http://schemas.openxmlformats.org/officeDocument/2006/relationships/notesSlide" Target="/ppt/notesSlides/notesSlide13.xml" Id="Redf34e00a51c456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0.xml" Id="R4e67de222a264a56" /><Relationship Type="http://schemas.openxmlformats.org/officeDocument/2006/relationships/image" Target="/ppt/media/image15.png" Id="R604afb68167f452c" /><Relationship Type="http://schemas.openxmlformats.org/officeDocument/2006/relationships/image" Target="/ppt/media/image16.png" Id="R50553400d72d4d69" /><Relationship Type="http://schemas.openxmlformats.org/officeDocument/2006/relationships/image" Target="/ppt/media/image17.png" Id="R3d63cf4ad4bd4873" /><Relationship Type="http://schemas.openxmlformats.org/officeDocument/2006/relationships/notesSlide" Target="/ppt/notesSlides/notesSlide14.xml" Id="Rfce26a05cf264d8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1.xml" Id="R6eefbbef5bf44990" /><Relationship Type="http://schemas.openxmlformats.org/officeDocument/2006/relationships/image" Target="/ppt/media/image18.png" Id="R6490bbc704614fca" /><Relationship Type="http://schemas.openxmlformats.org/officeDocument/2006/relationships/notesSlide" Target="/ppt/notesSlides/notesSlide15.xml" Id="R46082b3fa1f54b2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2.xml" Id="R4828ed1f87bb41bd" /><Relationship Type="http://schemas.openxmlformats.org/officeDocument/2006/relationships/image" Target="/ppt/media/image19.png" Id="Ra5ac0849fbcc4edc" /><Relationship Type="http://schemas.openxmlformats.org/officeDocument/2006/relationships/notesSlide" Target="/ppt/notesSlides/notesSlide16.xml" Id="R8ef88e405c1a46d6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_rels/chart4.xml.rels><Relationships xmlns="http://schemas.openxmlformats.org/package/2006/relationships"><Relationship Id="rIdChartSnapshot1" Type="http://schemas.openxmlformats.org/officeDocument/2006/relationships/package" Target="../../embeddings/chart-data-snapshot-004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가상 분기별 건수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75" b="1">
              <a:solidFill>
                <a:srgbClr val="111111"/>
              </a:solidFill>
              <a:latin typeface="Apple SD Gothic Neo"/>
              <a:ea typeface="Apple SD Gothic Neo"/>
              <a:cs typeface="Apple SD Gothic Neo"/>
            </a:defRPr>
          </a:pPr>
        </a:p>
      </c:txPr>
    </c:title>
    <c:plotArea>
      <c:barChart>
        <c:barDir val="col"/>
        <c:grouping val="clustered"/>
        <c:varyColors val="0"/>
        <c:ser>
          <c:idx val="0"/>
          <c:order val="0"/>
          <c:tx>
            <c:v>가상 A</c:v>
          </c:tx>
          <c:spPr>
            <a:solidFill xmlns:a="http://schemas.openxmlformats.org/drawingml/2006/main">
              <a:srgbClr val="9089FC"/>
            </a:solidFill>
          </c:spPr>
          <c:invertIfNegative val="0"/>
          <c:cat>
            <c:strRef>
              <c:f>'Chart Data'!$A$2:$A$5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'Chart Data'!$B$2:$B$5</c:f>
              <c:numCache>
                <c:formatCode>0</c:formatCode>
                <c:ptCount val="4"/>
                <c:pt idx="0">
                  <c:v>12</c:v>
                </c:pt>
                <c:pt idx="1">
                  <c:v>18</c:v>
                </c:pt>
                <c:pt idx="2">
                  <c:v>15</c:v>
                </c:pt>
                <c:pt idx="3">
                  <c:v>24</c:v>
                </c:pt>
              </c:numCache>
            </c:numRef>
          </c:val>
        </c:ser>
        <c:ser>
          <c:idx val="1"/>
          <c:order val="1"/>
          <c:tx>
            <c:v>가상 B</c:v>
          </c:tx>
          <c:spPr>
            <a:solidFill xmlns:a="http://schemas.openxmlformats.org/drawingml/2006/main">
              <a:srgbClr val="FF80B5"/>
            </a:solidFill>
          </c:spPr>
          <c:invertIfNegative val="0"/>
          <c:cat>
            <c:strRef>
              <c:f>'Chart Data'!$C$2:$C$5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'Chart Data'!$D$2:$D$5</c:f>
              <c:numCache>
                <c:formatCode>0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21</c:v>
                </c:pt>
                <c:pt idx="3">
                  <c:v>27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00">
                  <a:solidFill>
                    <a:srgbClr val="111111"/>
                  </a:solidFill>
                  <a:latin typeface="Apple SD Gothic Neo"/>
                  <a:ea typeface="Apple SD Gothic Neo"/>
                  <a:cs typeface="Apple SD Gothic Neo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9D9DE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D9DE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  <a:ln xmlns:a="http://schemas.openxmlformats.org/drawingml/2006/main" w="0">
          <a:noFill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650">
              <a:solidFill>
                <a:srgbClr val="111111"/>
              </a:solidFill>
              <a:latin typeface="Apple SD Gothic Neo"/>
              <a:ea typeface="Apple SD Gothic Neo"/>
              <a:cs typeface="Apple SD Gothic Neo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가상 시점별 지수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75" b="1">
              <a:solidFill>
                <a:srgbClr val="111111"/>
              </a:solidFill>
              <a:latin typeface="Apple SD Gothic Neo"/>
              <a:ea typeface="Apple SD Gothic Neo"/>
              <a:cs typeface="Apple SD Gothic Neo"/>
            </a:defRPr>
          </a:pPr>
        </a:p>
      </c:txPr>
    </c:title>
    <c:plotArea>
      <c:lineChart>
        <c:grouping val="standard"/>
        <c:varyColors val="0"/>
        <c:ser>
          <c:idx val="0"/>
          <c:order val="0"/>
          <c:tx>
            <c:v>가상 A</c:v>
          </c:tx>
          <c:spPr>
            <a:ln xmlns:a="http://schemas.openxmlformats.org/drawingml/2006/main" w="38100">
              <a:solidFill>
                <a:srgbClr val="565297"/>
              </a:solidFill>
            </a:ln>
          </c:spPr>
          <c:marker>
            <c:symbol val="circle"/>
            <c:size val="8"/>
            <c:spPr>
              <a:solidFill xmlns:a="http://schemas.openxmlformats.org/drawingml/2006/main">
                <a:srgbClr val="565297"/>
              </a:solidFill>
            </c:spPr>
          </c:marker>
          <c:cat>
            <c:strRef>
              <c:f>'Chart Data'!$A$2:$A$7</c:f>
              <c:strCache>
                <c:ptCount val="6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  <c:pt idx="4">
                  <c:v>P5</c:v>
                </c:pt>
                <c:pt idx="5">
                  <c:v>P6</c:v>
                </c:pt>
              </c:strCache>
            </c:strRef>
          </c:cat>
          <c:val>
            <c:numRef>
              <c:f>'Chart Data'!$B$2:$B$7</c:f>
              <c:numCache>
                <c:formatCode>0</c:formatCode>
                <c:ptCount val="6"/>
                <c:pt idx="0">
                  <c:v>10</c:v>
                </c:pt>
                <c:pt idx="1">
                  <c:v>16</c:v>
                </c:pt>
                <c:pt idx="2">
                  <c:v>14</c:v>
                </c:pt>
                <c:pt idx="3">
                  <c:v>24</c:v>
                </c:pt>
                <c:pt idx="4">
                  <c:v>30</c:v>
                </c:pt>
                <c:pt idx="5">
                  <c:v>36</c:v>
                </c:pt>
              </c:numCache>
            </c:numRef>
          </c:val>
        </c:ser>
        <c:ser>
          <c:idx val="1"/>
          <c:order val="1"/>
          <c:tx>
            <c:v>가상 B</c:v>
          </c:tx>
          <c:spPr>
            <a:ln xmlns:a="http://schemas.openxmlformats.org/drawingml/2006/main" w="28575">
              <a:solidFill>
                <a:srgbClr val="111111"/>
              </a:solidFill>
            </a:ln>
          </c:spPr>
          <c:marker>
            <c:symbol val="square"/>
            <c:size val="7"/>
            <c:spPr>
              <a:solidFill xmlns:a="http://schemas.openxmlformats.org/drawingml/2006/main">
                <a:srgbClr val="111111"/>
              </a:solidFill>
            </c:spPr>
          </c:marker>
          <c:cat>
            <c:strRef>
              <c:f>'Chart Data'!$C$2:$C$7</c:f>
              <c:strCache>
                <c:ptCount val="6"/>
                <c:pt idx="0">
                  <c:v>P1</c:v>
                </c:pt>
                <c:pt idx="1">
                  <c:v>P2</c:v>
                </c:pt>
                <c:pt idx="2">
                  <c:v>P3</c:v>
                </c:pt>
                <c:pt idx="3">
                  <c:v>P4</c:v>
                </c:pt>
                <c:pt idx="4">
                  <c:v>P5</c:v>
                </c:pt>
                <c:pt idx="5">
                  <c:v>P6</c:v>
                </c:pt>
              </c:strCache>
            </c:strRef>
          </c:cat>
          <c:val>
            <c:numRef>
              <c:f>'Chart Data'!$D$2:$D$7</c:f>
              <c:numCache>
                <c:formatCode>0</c:formatCode>
                <c:ptCount val="6"/>
                <c:pt idx="0">
                  <c:v>8</c:v>
                </c:pt>
                <c:pt idx="1">
                  <c:v>12</c:v>
                </c:pt>
                <c:pt idx="2">
                  <c:v>18</c:v>
                </c:pt>
                <c:pt idx="3">
                  <c:v>20</c:v>
                </c:pt>
                <c:pt idx="4">
                  <c:v>26</c:v>
                </c:pt>
                <c:pt idx="5">
                  <c:v>31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pple SD Gothic Neo"/>
                  <a:ea typeface="Apple SD Gothic Neo"/>
                  <a:cs typeface="Apple SD Gothic Neo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9D9DE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D9DE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  <a:ln xmlns:a="http://schemas.openxmlformats.org/drawingml/2006/main" w="0">
          <a:noFill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650">
              <a:solidFill>
                <a:srgbClr val="111111"/>
              </a:solidFill>
              <a:latin typeface="Apple SD Gothic Neo"/>
              <a:ea typeface="Apple SD Gothic Neo"/>
              <a:cs typeface="Apple SD Gothic Neo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가상 항목 구성비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75" b="1">
              <a:solidFill>
                <a:srgbClr val="111111"/>
              </a:solidFill>
              <a:latin typeface="Apple SD Gothic Neo"/>
              <a:ea typeface="Apple SD Gothic Neo"/>
              <a:cs typeface="Apple SD Gothic Neo"/>
            </a:defRPr>
          </a:pPr>
        </a:p>
      </c:txPr>
    </c:title>
    <c:plotArea>
      <c:doughnutChart>
        <c:varyColors val="1"/>
        <c:ser>
          <c:idx val="0"/>
          <c:order val="0"/>
          <c:tx>
            <c:v>가상 비중</c:v>
          </c:tx>
          <c:dPt>
            <c:idx val="0"/>
            <c:spPr>
              <a:solidFill xmlns:a="http://schemas.openxmlformats.org/drawingml/2006/main">
                <a:srgbClr val="9089FC"/>
              </a:solidFill>
            </c:spPr>
          </c:dPt>
          <c:dPt>
            <c:idx val="1"/>
            <c:spPr>
              <a:solidFill xmlns:a="http://schemas.openxmlformats.org/drawingml/2006/main">
                <a:srgbClr val="FF80B5"/>
              </a:solidFill>
            </c:spPr>
          </c:dPt>
          <c:dPt>
            <c:idx val="2"/>
            <c:spPr>
              <a:solidFill xmlns:a="http://schemas.openxmlformats.org/drawingml/2006/main">
                <a:srgbClr val="D8D8DD"/>
              </a:solidFill>
            </c:spPr>
          </c:dPt>
          <c:cat>
            <c:strRef>
              <c:f>'Chart Data'!$A$2:$A$4</c:f>
              <c:strCache>
                <c:ptCount val="3"/>
                <c:pt idx="0">
                  <c:v>항목 A</c:v>
                </c:pt>
                <c:pt idx="1">
                  <c:v>항목 B</c:v>
                </c:pt>
                <c:pt idx="2">
                  <c:v>항목 C</c:v>
                </c:pt>
              </c:strCache>
            </c:strRef>
          </c:cat>
          <c:val>
            <c:numRef>
              <c:f>'Chart Data'!$B$2:$B$4</c:f>
              <c:numCache>
                <c:formatCode>General</c:formatCode>
                <c:ptCount val="3"/>
                <c:pt idx="0">
                  <c:v>45</c:v>
                </c:pt>
                <c:pt idx="1">
                  <c:v>35</c:v>
                </c:pt>
                <c:pt idx="2">
                  <c:v>20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11111"/>
                  </a:solidFill>
                  <a:latin typeface="Apple SD Gothic Neo"/>
                  <a:ea typeface="Apple SD Gothic Neo"/>
                  <a:cs typeface="Apple SD Gothic Neo"/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270"/>
        <c:holeSize val="58"/>
      </c:doughnutChart>
      <c:spPr>
        <a:solidFill xmlns:a="http://schemas.openxmlformats.org/drawingml/2006/main">
          <a:srgbClr val="FFFFFF"/>
        </a:solidFill>
        <a:ln xmlns:a="http://schemas.openxmlformats.org/drawingml/2006/main" w="0">
          <a:noFill/>
        </a:ln>
      </c:spPr>
    </c:plotArea>
    <c:legend>
      <c:legendPos val="r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00">
              <a:solidFill>
                <a:srgbClr val="111111"/>
              </a:solidFill>
              <a:latin typeface="Apple SD Gothic Neo"/>
              <a:ea typeface="Apple SD Gothic Neo"/>
              <a:cs typeface="Apple SD Gothic Neo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4.xml><?xml version="1.0" encoding="utf-8"?>
<c:chartSpace xmlns:c="http://schemas.openxmlformats.org/drawingml/2006/chart" xmlns:r="http://schemas.openxmlformats.org/officeDocument/2006/relationships">
  <c:lang val="en-US"/>
  <c:chart>
    <c:title>
      <c:tx>
        <c:rich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75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가상 그룹별 구성</a:t>
            </a:r>
          </a:p>
        </c:rich>
      </c:tx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875" b="1">
              <a:solidFill>
                <a:srgbClr val="111111"/>
              </a:solidFill>
              <a:latin typeface="Apple SD Gothic Neo"/>
              <a:ea typeface="Apple SD Gothic Neo"/>
              <a:cs typeface="Apple SD Gothic Neo"/>
            </a:defRPr>
          </a:pPr>
        </a:p>
      </c:txPr>
    </c:title>
    <c:plotArea>
      <c:barChart>
        <c:barDir val="bar"/>
        <c:grouping val="stacked"/>
        <c:varyColors val="0"/>
        <c:ser>
          <c:idx val="0"/>
          <c:order val="0"/>
          <c:tx>
            <c:v>구분 1</c:v>
          </c:tx>
          <c:spPr>
            <a:solidFill xmlns:a="http://schemas.openxmlformats.org/drawingml/2006/main">
              <a:srgbClr val="9089FC"/>
            </a:solidFill>
          </c:spPr>
          <c:invertIfNegative val="0"/>
          <c:cat>
            <c:strRef>
              <c:f>'Chart Data'!$A$2:$A$4</c:f>
              <c:strCache>
                <c:ptCount val="3"/>
                <c:pt idx="0">
                  <c:v>그룹 A</c:v>
                </c:pt>
                <c:pt idx="1">
                  <c:v>그룹 B</c:v>
                </c:pt>
                <c:pt idx="2">
                  <c:v>그룹 C</c:v>
                </c:pt>
              </c:strCache>
            </c:strRef>
          </c:cat>
          <c:val>
            <c:numRef>
              <c:f>'Chart Data'!$B$2:$B$4</c:f>
              <c:numCache>
                <c:formatCode>0</c:formatCode>
                <c:ptCount val="3"/>
                <c:pt idx="0">
                  <c:v>10</c:v>
                </c:pt>
                <c:pt idx="1">
                  <c:v>15</c:v>
                </c:pt>
                <c:pt idx="2">
                  <c:v>12</c:v>
                </c:pt>
              </c:numCache>
            </c:numRef>
          </c:val>
        </c:ser>
        <c:ser>
          <c:idx val="1"/>
          <c:order val="1"/>
          <c:tx>
            <c:v>구분 2</c:v>
          </c:tx>
          <c:spPr>
            <a:solidFill xmlns:a="http://schemas.openxmlformats.org/drawingml/2006/main">
              <a:srgbClr val="FF80B5"/>
            </a:solidFill>
          </c:spPr>
          <c:invertIfNegative val="0"/>
          <c:cat>
            <c:strRef>
              <c:f>'Chart Data'!$C$2:$C$4</c:f>
              <c:strCache>
                <c:ptCount val="3"/>
                <c:pt idx="0">
                  <c:v>그룹 A</c:v>
                </c:pt>
                <c:pt idx="1">
                  <c:v>그룹 B</c:v>
                </c:pt>
                <c:pt idx="2">
                  <c:v>그룹 C</c:v>
                </c:pt>
              </c:strCache>
            </c:strRef>
          </c:cat>
          <c:val>
            <c:numRef>
              <c:f>'Chart Data'!$D$2:$D$4</c:f>
              <c:numCache>
                <c:formatCode>0</c:formatCode>
                <c:ptCount val="3"/>
                <c:pt idx="0">
                  <c:v>6</c:v>
                </c:pt>
                <c:pt idx="1">
                  <c:v>9</c:v>
                </c:pt>
                <c:pt idx="2">
                  <c:v>8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75">
                  <a:solidFill>
                    <a:srgbClr val="111111"/>
                  </a:solidFill>
                  <a:latin typeface="Apple SD Gothic Neo"/>
                  <a:ea typeface="Apple SD Gothic Neo"/>
                  <a:cs typeface="Apple SD Gothic Neo"/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90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9D9DE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9D9DE"/>
              </a:solidFill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  <a:ln xmlns:a="http://schemas.openxmlformats.org/drawingml/2006/main" w="0">
          <a:noFill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650">
              <a:solidFill>
                <a:srgbClr val="111111"/>
              </a:solidFill>
              <a:latin typeface="Apple SD Gothic Neo"/>
              <a:ea typeface="Apple SD Gothic Neo"/>
              <a:cs typeface="Apple SD Gothic Neo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C1545D1-4BEA-4510-88C6-FDE396DDE2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공통 발표</a:t>
            </a:r>
          </a:p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템플릿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80D5E2-2AFC-4153-90DE-1381489E23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cfb9c7f921499f"/>
          <a:stretch xmlns:a="http://schemas.openxmlformats.org/drawingml/2006/main"/>
        </p:blipFill>
        <p:spPr>
          <a:xfrm xmlns:a="http://schemas.openxmlformats.org/drawingml/2006/main">
            <a:off x="9753600" y="428625"/>
            <a:ext cx="1752600" cy="889445"/>
          </a:xfrm>
          <a:prstGeom xmlns:a="http://schemas.openxmlformats.org/drawingml/2006/main" prst="rect">
            <a:avLst/>
          </a:prstGeom>
        </p:spPr>
      </p:pic>
      <p:sp>
        <p:nvSpPr>
          <p:cNvPr id="3" name="Dummy disclosure">
            <a:extLst xmlns:a="http://schemas.openxmlformats.org/drawingml/2006/main">
              <a:ext uri="{FF2B5EF4-FFF2-40B4-BE49-F238E27FC236}">
                <a16:creationId xmlns:a16="http://schemas.microsoft.com/office/drawing/2014/main" id="{C66FA0A9-0FA3-4766-A7D7-589085435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rPr>
              <a:t>더미 데이터 · 실제 사업·성과 자료 아님</a:t>
            </a:r>
          </a:p>
        </p:txBody>
      </p:sp>
      <p:sp>
        <p:nvSpPr>
          <p:cNvPr id="4" name="Page number">
            <a:extLst xmlns:a="http://schemas.openxmlformats.org/drawingml/2006/main">
              <a:ext uri="{FF2B5EF4-FFF2-40B4-BE49-F238E27FC236}">
                <a16:creationId xmlns:a16="http://schemas.microsoft.com/office/drawing/2014/main" id="{87533D62-14F9-41F5-92CC-B0F54C2E1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34125"/>
            <a:ext cx="933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rPr>
              <a:t>01 / 16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6BFAC922-FF6B-495E-AE5A-D80E5239D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29125"/>
            <a:ext cx="10191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24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24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24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24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24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24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24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24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24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4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rPr>
              <a:t>가상 프로젝트 A · 편집 가능한 예시 모음</a:t>
            </a:r>
          </a:p>
        </p:txBody>
      </p:sp>
      <p:sp>
        <p:nvSpPr>
          <p:cNvPr id="6" name="Version">
            <a:extLst xmlns:a="http://schemas.openxmlformats.org/drawingml/2006/main">
              <a:ext uri="{FF2B5EF4-FFF2-40B4-BE49-F238E27FC236}">
                <a16:creationId xmlns:a16="http://schemas.microsoft.com/office/drawing/2014/main" id="{D50C6ADB-8C23-4F62-B83D-44D6B89B8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72125"/>
            <a:ext cx="10191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87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87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87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87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87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87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87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87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87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7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rPr>
              <a:t>Dante Company  /  v1.0</a:t>
            </a:r>
          </a:p>
        </p:txBody>
      </p:sp>
    </p:spTree>
    <p:extLst>
      <p:ext uri="{BB962C8B-B14F-4D97-AF65-F5344CB8AC3E}">
        <p14:creationId xmlns:p14="http://schemas.microsoft.com/office/powerpoint/2010/main" val="207006222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F8BBF3A4-C303-48E9-A7E6-BB4A9BC68C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양식 사용과 브랜드 기준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86541FC4-AF52-40CD-BAA3-C85397BCA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공통 발표 템플릿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CBC301-EF23-4074-87A6-F74BE265A3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ea8823c22e4da4"/>
          <a:stretch xmlns:a="http://schemas.openxmlformats.org/drawingml/2006/main"/>
        </p:blipFill>
        <p:spPr>
          <a:xfrm xmlns:a="http://schemas.openxmlformats.org/drawingml/2006/main">
            <a:off x="10439400" y="285750"/>
            <a:ext cx="1066800" cy="541401"/>
          </a:xfrm>
          <a:prstGeom xmlns:a="http://schemas.openxmlformats.org/drawingml/2006/main" prst="rect">
            <a:avLst/>
          </a:prstGeom>
        </p:spPr>
      </p:pic>
      <p:sp>
        <p:nvSpPr>
          <p:cNvPr id="4" name="Dummy disclosure">
            <a:extLst xmlns:a="http://schemas.openxmlformats.org/drawingml/2006/main">
              <a:ext uri="{FF2B5EF4-FFF2-40B4-BE49-F238E27FC236}">
                <a16:creationId xmlns:a16="http://schemas.microsoft.com/office/drawing/2014/main" id="{C0997BA2-7D40-497A-BE74-36ADAECDE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더미 데이터 · 실제 사업·성과 자료 아님</a:t>
            </a:r>
          </a:p>
        </p:txBody>
      </p:sp>
      <p:sp>
        <p:nvSpPr>
          <p:cNvPr id="5" name="Page number">
            <a:extLst xmlns:a="http://schemas.openxmlformats.org/drawingml/2006/main">
              <a:ext uri="{FF2B5EF4-FFF2-40B4-BE49-F238E27FC236}">
                <a16:creationId xmlns:a16="http://schemas.microsoft.com/office/drawing/2014/main" id="{61D45B4A-124E-4777-ADFA-E65A17458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34125"/>
            <a:ext cx="933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02 / 16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31FC3B-5F62-4E32-9801-64C6D3D98ED3}"/>
              </a:ext>
            </a:extLst>
          </p:cNvPr>
          <p:cNvGraphicFramePr/>
          <p:nvPr/>
        </p:nvGraphicFramePr>
        <p:xfrm>
          <a:off xmlns:a="http://schemas.openxmlformats.org/drawingml/2006/main" x="685800" y="2286000"/>
          <a:ext xmlns:a="http://schemas.openxmlformats.org/drawingml/2006/main" cx="10820400" cy="31432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190750"/>
                <a:gridCol w="8629650"/>
              </a:tblGrid>
              <a:tr h="628650">
                <a:tc>
                  <a:txBody>
                    <a:bodyPr wrap="square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항목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T w="9525">
                      <a:solidFill>
                        <a:srgbClr val="D9D9DE"/>
                      </a:solidFill>
                      <a:prstDash val="solid"/>
                    </a:lnT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사용 방법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T w="9525">
                      <a:solidFill>
                        <a:srgbClr val="D9D9DE"/>
                      </a:solidFill>
                      <a:prstDash val="solid"/>
                    </a:lnT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r>
                        <a:rPr sz="1875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편집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75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필요한 슬라이드를 복제하고 더미 내용을 교체합니다.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r>
                        <a:rPr sz="1875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확인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75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수치·단위·출처를 확인하고 모든 장을 다시 검수합니다.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r>
                        <a:rPr sz="1875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브랜드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75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흑백을 우선하고 보조색과 공식 로고를 사용합니다.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r>
                        <a:rPr sz="1875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구분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75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각 장의 수치는 독립된 가상 예시입니다.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Font note">
            <a:extLst xmlns:a="http://schemas.openxmlformats.org/drawingml/2006/main">
              <a:ext uri="{FF2B5EF4-FFF2-40B4-BE49-F238E27FC236}">
                <a16:creationId xmlns:a16="http://schemas.microsoft.com/office/drawing/2014/main" id="{89F3E0B7-F8A9-48CC-9055-1633A1595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62625"/>
            <a:ext cx="10820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8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8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8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8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8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8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8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8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8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서체 Apple SD Gothic Neo · 다른 환경에서는 글꼴과 줄바꿈을 확인하세요.</a:t>
            </a:r>
          </a:p>
        </p:txBody>
      </p:sp>
    </p:spTree>
    <p:extLst>
      <p:ext uri="{BB962C8B-B14F-4D97-AF65-F5344CB8AC3E}">
        <p14:creationId xmlns:p14="http://schemas.microsoft.com/office/powerpoint/2010/main" val="5996233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E3A635D3-6B60-43B1-8B58-C46BA951735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핵심 지표 요약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1754FF4C-5654-4368-8440-F52605263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공통 발표 템플릿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59D699-888D-4401-9A49-4F5DAB87E4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674da6ae754a42"/>
          <a:stretch xmlns:a="http://schemas.openxmlformats.org/drawingml/2006/main"/>
        </p:blipFill>
        <p:spPr>
          <a:xfrm xmlns:a="http://schemas.openxmlformats.org/drawingml/2006/main">
            <a:off x="10439400" y="285750"/>
            <a:ext cx="1066800" cy="541401"/>
          </a:xfrm>
          <a:prstGeom xmlns:a="http://schemas.openxmlformats.org/drawingml/2006/main" prst="rect">
            <a:avLst/>
          </a:prstGeom>
        </p:spPr>
      </p:pic>
      <p:sp>
        <p:nvSpPr>
          <p:cNvPr id="4" name="Dummy disclosure">
            <a:extLst xmlns:a="http://schemas.openxmlformats.org/drawingml/2006/main">
              <a:ext uri="{FF2B5EF4-FFF2-40B4-BE49-F238E27FC236}">
                <a16:creationId xmlns:a16="http://schemas.microsoft.com/office/drawing/2014/main" id="{BF7FD722-556D-4424-8728-DF28EA9F1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더미 데이터 · 실제 사업·성과 자료 아님</a:t>
            </a:r>
          </a:p>
        </p:txBody>
      </p:sp>
      <p:sp>
        <p:nvSpPr>
          <p:cNvPr id="5" name="Page number">
            <a:extLst xmlns:a="http://schemas.openxmlformats.org/drawingml/2006/main">
              <a:ext uri="{FF2B5EF4-FFF2-40B4-BE49-F238E27FC236}">
                <a16:creationId xmlns:a16="http://schemas.microsoft.com/office/drawing/2014/main" id="{E0CFC0CE-3B1D-4827-A3AA-6875C522C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34125"/>
            <a:ext cx="933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03 / 16</a:t>
            </a:r>
          </a:p>
        </p:txBody>
      </p:sp>
      <p:sp>
        <p:nvSpPr>
          <p:cNvPr id="6" name="Metric value 0">
            <a:extLst xmlns:a="http://schemas.openxmlformats.org/drawingml/2006/main">
              <a:ext uri="{FF2B5EF4-FFF2-40B4-BE49-F238E27FC236}">
                <a16:creationId xmlns:a16="http://schemas.microsoft.com/office/drawing/2014/main" id="{C1970ABC-E4D3-418D-A8C9-081E9B379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238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72건</a:t>
            </a:r>
          </a:p>
        </p:txBody>
      </p:sp>
      <p:sp>
        <p:nvSpPr>
          <p:cNvPr id="7" name="Metric label 0">
            <a:extLst xmlns:a="http://schemas.openxmlformats.org/drawingml/2006/main">
              <a:ext uri="{FF2B5EF4-FFF2-40B4-BE49-F238E27FC236}">
                <a16:creationId xmlns:a16="http://schemas.microsoft.com/office/drawing/2014/main" id="{D8BB0E15-FE74-4D9C-8AFE-67DD0A2C9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624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가상 처리량</a:t>
            </a:r>
          </a:p>
        </p:txBody>
      </p:sp>
      <p:sp>
        <p:nvSpPr>
          <p:cNvPr id="8" name="Metric value 1">
            <a:extLst xmlns:a="http://schemas.openxmlformats.org/drawingml/2006/main">
              <a:ext uri="{FF2B5EF4-FFF2-40B4-BE49-F238E27FC236}">
                <a16:creationId xmlns:a16="http://schemas.microsoft.com/office/drawing/2014/main" id="{25B4B562-F36F-4463-B4C9-C48C7A768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571750"/>
            <a:ext cx="3238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88%</a:t>
            </a:r>
          </a:p>
        </p:txBody>
      </p:sp>
      <p:sp>
        <p:nvSpPr>
          <p:cNvPr id="9" name="Metric label 1">
            <a:extLst xmlns:a="http://schemas.openxmlformats.org/drawingml/2006/main">
              <a:ext uri="{FF2B5EF4-FFF2-40B4-BE49-F238E27FC236}">
                <a16:creationId xmlns:a16="http://schemas.microsoft.com/office/drawing/2014/main" id="{32E5B9BD-1F80-4817-9462-33A150838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9624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가상 응답률</a:t>
            </a:r>
          </a:p>
        </p:txBody>
      </p:sp>
      <p:sp>
        <p:nvSpPr>
          <p:cNvPr id="10" name="Metric value 2">
            <a:extLst xmlns:a="http://schemas.openxmlformats.org/drawingml/2006/main">
              <a:ext uri="{FF2B5EF4-FFF2-40B4-BE49-F238E27FC236}">
                <a16:creationId xmlns:a16="http://schemas.microsoft.com/office/drawing/2014/main" id="{A1F6D52E-8F78-4DB0-AAA1-3ABD831E3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571750"/>
            <a:ext cx="3238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60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4단계</a:t>
            </a:r>
          </a:p>
        </p:txBody>
      </p:sp>
      <p:sp>
        <p:nvSpPr>
          <p:cNvPr id="11" name="Metric label 2">
            <a:extLst xmlns:a="http://schemas.openxmlformats.org/drawingml/2006/main">
              <a:ext uri="{FF2B5EF4-FFF2-40B4-BE49-F238E27FC236}">
                <a16:creationId xmlns:a16="http://schemas.microsoft.com/office/drawing/2014/main" id="{D493FCED-F731-4940-8CAC-18834C342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962400"/>
            <a:ext cx="323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가상 업무 흐름</a:t>
            </a:r>
          </a:p>
        </p:txBody>
      </p:sp>
      <p:sp>
        <p:nvSpPr>
          <p:cNvPr id="12" name="Content divider">
            <a:extLst xmlns:a="http://schemas.openxmlformats.org/drawingml/2006/main">
              <a:ext uri="{FF2B5EF4-FFF2-40B4-BE49-F238E27FC236}">
                <a16:creationId xmlns:a16="http://schemas.microsoft.com/office/drawing/2014/main" id="{EA950D67-1F0D-4E67-A12D-566E1E1AB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149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9DE"/>
          </a:solidFill>
          <a:ln xmlns:a="http://schemas.openxmlformats.org/drawingml/2006/main" w="0">
            <a:noFill/>
          </a:ln>
        </p:spPr>
      </p:sp>
      <p:sp>
        <p:nvSpPr>
          <p:cNvPr id="13" name="Metrics note">
            <a:extLst xmlns:a="http://schemas.openxmlformats.org/drawingml/2006/main">
              <a:ext uri="{FF2B5EF4-FFF2-40B4-BE49-F238E27FC236}">
                <a16:creationId xmlns:a16="http://schemas.microsoft.com/office/drawing/2014/main" id="{2FB32789-FE5C-4492-BA2C-57AB73810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0225"/>
            <a:ext cx="10820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95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95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95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95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95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95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95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95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95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95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예시 수치입니다. 사용 시 실제 측정 조건·단위·기준일로 교체합니다.</a:t>
            </a:r>
          </a:p>
        </p:txBody>
      </p:sp>
    </p:spTree>
    <p:extLst>
      <p:ext uri="{BB962C8B-B14F-4D97-AF65-F5344CB8AC3E}">
        <p14:creationId xmlns:p14="http://schemas.microsoft.com/office/powerpoint/2010/main" val="476459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72ED3E01-D655-46B4-875D-434E4D183A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편집 가능한 집계표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41D7D85B-E3FE-47DE-B9A8-6ADC4D7A4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공통 발표 템플릿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3230B9-E952-4C45-B86F-1BA4214BB0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4f33f859404918"/>
          <a:stretch xmlns:a="http://schemas.openxmlformats.org/drawingml/2006/main"/>
        </p:blipFill>
        <p:spPr>
          <a:xfrm xmlns:a="http://schemas.openxmlformats.org/drawingml/2006/main">
            <a:off x="10439400" y="285750"/>
            <a:ext cx="1066800" cy="541401"/>
          </a:xfrm>
          <a:prstGeom xmlns:a="http://schemas.openxmlformats.org/drawingml/2006/main" prst="rect">
            <a:avLst/>
          </a:prstGeom>
        </p:spPr>
      </p:pic>
      <p:sp>
        <p:nvSpPr>
          <p:cNvPr id="4" name="Dummy disclosure">
            <a:extLst xmlns:a="http://schemas.openxmlformats.org/drawingml/2006/main">
              <a:ext uri="{FF2B5EF4-FFF2-40B4-BE49-F238E27FC236}">
                <a16:creationId xmlns:a16="http://schemas.microsoft.com/office/drawing/2014/main" id="{06802D34-2012-483F-8988-0ED5FA03B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더미 데이터 · 실제 사업·성과 자료 아님</a:t>
            </a:r>
          </a:p>
        </p:txBody>
      </p:sp>
      <p:sp>
        <p:nvSpPr>
          <p:cNvPr id="5" name="Page number">
            <a:extLst xmlns:a="http://schemas.openxmlformats.org/drawingml/2006/main">
              <a:ext uri="{FF2B5EF4-FFF2-40B4-BE49-F238E27FC236}">
                <a16:creationId xmlns:a16="http://schemas.microsoft.com/office/drawing/2014/main" id="{798DD482-356B-49C5-BCD3-5164E3E9F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34125"/>
            <a:ext cx="933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04 / 16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040C03-B6BF-434E-AF4F-D53A2D3289E1}"/>
              </a:ext>
            </a:extLst>
          </p:cNvPr>
          <p:cNvGraphicFramePr/>
          <p:nvPr/>
        </p:nvGraphicFramePr>
        <p:xfrm>
          <a:off xmlns:a="http://schemas.openxmlformats.org/drawingml/2006/main" x="685800" y="2286000"/>
          <a:ext xmlns:a="http://schemas.openxmlformats.org/drawingml/2006/main" cx="10820400" cy="33337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905250"/>
                <a:gridCol w="2305050"/>
                <a:gridCol w="2305050"/>
                <a:gridCol w="2305050"/>
              </a:tblGrid>
              <a:tr h="666750">
                <a:tc>
                  <a:txBody>
                    <a:bodyPr wrap="square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가상 항목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T w="9525">
                      <a:solidFill>
                        <a:srgbClr val="D9D9DE"/>
                      </a:solidFill>
                      <a:prstDash val="solid"/>
                    </a:lnT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구분 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T w="9525">
                      <a:solidFill>
                        <a:srgbClr val="D9D9DE"/>
                      </a:solidFill>
                      <a:prstDash val="solid"/>
                    </a:lnT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구분 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T w="9525">
                      <a:solidFill>
                        <a:srgbClr val="D9D9DE"/>
                      </a:solidFill>
                      <a:prstDash val="solid"/>
                    </a:lnT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합계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T w="9525">
                      <a:solidFill>
                        <a:srgbClr val="D9D9DE"/>
                      </a:solidFill>
                      <a:prstDash val="solid"/>
                    </a:lnT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항목 A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15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항목 B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10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30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항목 C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18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12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30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총계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48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27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75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able note">
            <a:extLst xmlns:a="http://schemas.openxmlformats.org/drawingml/2006/main">
              <a:ext uri="{FF2B5EF4-FFF2-40B4-BE49-F238E27FC236}">
                <a16:creationId xmlns:a16="http://schemas.microsoft.com/office/drawing/2014/main" id="{3FD791C3-DFDF-4F27-AB26-9066CD43D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단위: 예시 건수. 합계는 가상 데이터의 산술 합입니다.</a:t>
            </a:r>
          </a:p>
        </p:txBody>
      </p:sp>
    </p:spTree>
    <p:extLst>
      <p:ext uri="{BB962C8B-B14F-4D97-AF65-F5344CB8AC3E}">
        <p14:creationId xmlns:p14="http://schemas.microsoft.com/office/powerpoint/2010/main" val="8768701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80DE16CB-8EC1-49D3-A4F5-18E3B36BA1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막대 차트 예시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720B78CD-680D-468A-BCE1-D7B456079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공통 발표 템플릿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7BB625-0D32-47FE-9D3D-7F38A12F86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c401a801d9475e"/>
          <a:stretch xmlns:a="http://schemas.openxmlformats.org/drawingml/2006/main"/>
        </p:blipFill>
        <p:spPr>
          <a:xfrm xmlns:a="http://schemas.openxmlformats.org/drawingml/2006/main">
            <a:off x="10439400" y="285750"/>
            <a:ext cx="1066800" cy="541401"/>
          </a:xfrm>
          <a:prstGeom xmlns:a="http://schemas.openxmlformats.org/drawingml/2006/main" prst="rect">
            <a:avLst/>
          </a:prstGeom>
        </p:spPr>
      </p:pic>
      <p:sp>
        <p:nvSpPr>
          <p:cNvPr id="4" name="Dummy disclosure">
            <a:extLst xmlns:a="http://schemas.openxmlformats.org/drawingml/2006/main">
              <a:ext uri="{FF2B5EF4-FFF2-40B4-BE49-F238E27FC236}">
                <a16:creationId xmlns:a16="http://schemas.microsoft.com/office/drawing/2014/main" id="{C910F99A-D510-4E1B-AE11-350814E26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더미 데이터 · 실제 사업·성과 자료 아님</a:t>
            </a:r>
          </a:p>
        </p:txBody>
      </p:sp>
      <p:sp>
        <p:nvSpPr>
          <p:cNvPr id="5" name="Page number">
            <a:extLst xmlns:a="http://schemas.openxmlformats.org/drawingml/2006/main">
              <a:ext uri="{FF2B5EF4-FFF2-40B4-BE49-F238E27FC236}">
                <a16:creationId xmlns:a16="http://schemas.microsoft.com/office/drawing/2014/main" id="{47F5C3AA-C819-4308-9895-4D5363982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34125"/>
            <a:ext cx="933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05 / 16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40859D58-6BAD-4CCB-913D-4748DD28C6F4}"/>
              </a:ext>
            </a:extLst>
          </p:cNvPr>
          <p:cNvGraphicFramePr/>
          <p:nvPr/>
        </p:nvGraphicFramePr>
        <p:xfrm>
          <a:off xmlns:a="http://schemas.openxmlformats.org/drawingml/2006/main" x="685800" y="2286000"/>
          <a:ext xmlns:a="http://schemas.openxmlformats.org/drawingml/2006/main" cx="10820400" cy="3714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fdeb7f108594457"/>
          </a:graphicData>
        </a:graphic>
      </p:graphicFrame>
    </p:spTree>
    <p:extLst>
      <p:ext uri="{BB962C8B-B14F-4D97-AF65-F5344CB8AC3E}">
        <p14:creationId xmlns:p14="http://schemas.microsoft.com/office/powerpoint/2010/main" val="4755318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B195F8A-0E5C-42EE-94B6-5EA646AC67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추이 차트 예시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178D51F5-96AF-4F3F-B5B2-DA6B077AC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공통 발표 템플릿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A0823C-7AAD-4932-B427-D36A90CBC0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5e75a3c62545f0"/>
          <a:stretch xmlns:a="http://schemas.openxmlformats.org/drawingml/2006/main"/>
        </p:blipFill>
        <p:spPr>
          <a:xfrm xmlns:a="http://schemas.openxmlformats.org/drawingml/2006/main">
            <a:off x="10439400" y="285750"/>
            <a:ext cx="1066800" cy="541401"/>
          </a:xfrm>
          <a:prstGeom xmlns:a="http://schemas.openxmlformats.org/drawingml/2006/main" prst="rect">
            <a:avLst/>
          </a:prstGeom>
        </p:spPr>
      </p:pic>
      <p:sp>
        <p:nvSpPr>
          <p:cNvPr id="4" name="Dummy disclosure">
            <a:extLst xmlns:a="http://schemas.openxmlformats.org/drawingml/2006/main">
              <a:ext uri="{FF2B5EF4-FFF2-40B4-BE49-F238E27FC236}">
                <a16:creationId xmlns:a16="http://schemas.microsoft.com/office/drawing/2014/main" id="{8A253F4F-F1A6-459A-B0B1-715ED322E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더미 데이터 · 실제 사업·성과 자료 아님</a:t>
            </a:r>
          </a:p>
        </p:txBody>
      </p:sp>
      <p:sp>
        <p:nvSpPr>
          <p:cNvPr id="5" name="Page number">
            <a:extLst xmlns:a="http://schemas.openxmlformats.org/drawingml/2006/main">
              <a:ext uri="{FF2B5EF4-FFF2-40B4-BE49-F238E27FC236}">
                <a16:creationId xmlns:a16="http://schemas.microsoft.com/office/drawing/2014/main" id="{2F297417-F08E-4212-B878-5C1D38F73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34125"/>
            <a:ext cx="933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06 / 16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948BEBAA-7860-4903-AB34-DB8A8738613F}"/>
              </a:ext>
            </a:extLst>
          </p:cNvPr>
          <p:cNvGraphicFramePr/>
          <p:nvPr/>
        </p:nvGraphicFramePr>
        <p:xfrm>
          <a:off xmlns:a="http://schemas.openxmlformats.org/drawingml/2006/main" x="685800" y="2286000"/>
          <a:ext xmlns:a="http://schemas.openxmlformats.org/drawingml/2006/main" cx="10820400" cy="3714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1b62a1ed2f2439e"/>
          </a:graphicData>
        </a:graphic>
      </p:graphicFrame>
    </p:spTree>
    <p:extLst>
      <p:ext uri="{BB962C8B-B14F-4D97-AF65-F5344CB8AC3E}">
        <p14:creationId xmlns:p14="http://schemas.microsoft.com/office/powerpoint/2010/main" val="73723059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6E2FBE27-71AC-4CE5-9B9E-E752E80557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구성비 차트 예시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6EC671D3-84B8-4734-9376-91E8DCCF1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공통 발표 템플릿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473049-96CF-48FE-A269-2E5F8440F3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bddc32cd834388"/>
          <a:stretch xmlns:a="http://schemas.openxmlformats.org/drawingml/2006/main"/>
        </p:blipFill>
        <p:spPr>
          <a:xfrm xmlns:a="http://schemas.openxmlformats.org/drawingml/2006/main">
            <a:off x="10439400" y="285750"/>
            <a:ext cx="1066800" cy="541401"/>
          </a:xfrm>
          <a:prstGeom xmlns:a="http://schemas.openxmlformats.org/drawingml/2006/main" prst="rect">
            <a:avLst/>
          </a:prstGeom>
        </p:spPr>
      </p:pic>
      <p:sp>
        <p:nvSpPr>
          <p:cNvPr id="4" name="Dummy disclosure">
            <a:extLst xmlns:a="http://schemas.openxmlformats.org/drawingml/2006/main">
              <a:ext uri="{FF2B5EF4-FFF2-40B4-BE49-F238E27FC236}">
                <a16:creationId xmlns:a16="http://schemas.microsoft.com/office/drawing/2014/main" id="{FDBF1E41-7AA5-4F00-834E-585A6C4AB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더미 데이터 · 실제 사업·성과 자료 아님</a:t>
            </a:r>
          </a:p>
        </p:txBody>
      </p:sp>
      <p:sp>
        <p:nvSpPr>
          <p:cNvPr id="5" name="Page number">
            <a:extLst xmlns:a="http://schemas.openxmlformats.org/drawingml/2006/main">
              <a:ext uri="{FF2B5EF4-FFF2-40B4-BE49-F238E27FC236}">
                <a16:creationId xmlns:a16="http://schemas.microsoft.com/office/drawing/2014/main" id="{1737F452-A629-4A68-B0AC-BE3FC9022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34125"/>
            <a:ext cx="933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07 / 16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C5A95284-F556-4017-A824-9C1255026BD9}"/>
              </a:ext>
            </a:extLst>
          </p:cNvPr>
          <p:cNvGraphicFramePr/>
          <p:nvPr/>
        </p:nvGraphicFramePr>
        <p:xfrm>
          <a:off xmlns:a="http://schemas.openxmlformats.org/drawingml/2006/main" x="1143000" y="2247900"/>
          <a:ext xmlns:a="http://schemas.openxmlformats.org/drawingml/2006/main" cx="9906000" cy="3714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c405ffb66f484458"/>
          </a:graphicData>
        </a:graphic>
      </p:graphicFrame>
    </p:spTree>
    <p:extLst>
      <p:ext uri="{BB962C8B-B14F-4D97-AF65-F5344CB8AC3E}">
        <p14:creationId xmlns:p14="http://schemas.microsoft.com/office/powerpoint/2010/main" val="204749455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E28A9D50-8121-47D7-BF77-073A44A5EB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누적 막대 차트 예시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922CF3B2-24EB-443A-B09E-22CDA2349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공통 발표 템플릿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6B64DF-1BD2-4A1C-9004-991C2824C6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f7e0a7565343fb"/>
          <a:stretch xmlns:a="http://schemas.openxmlformats.org/drawingml/2006/main"/>
        </p:blipFill>
        <p:spPr>
          <a:xfrm xmlns:a="http://schemas.openxmlformats.org/drawingml/2006/main">
            <a:off x="10439400" y="285750"/>
            <a:ext cx="1066800" cy="541401"/>
          </a:xfrm>
          <a:prstGeom xmlns:a="http://schemas.openxmlformats.org/drawingml/2006/main" prst="rect">
            <a:avLst/>
          </a:prstGeom>
        </p:spPr>
      </p:pic>
      <p:sp>
        <p:nvSpPr>
          <p:cNvPr id="4" name="Dummy disclosure">
            <a:extLst xmlns:a="http://schemas.openxmlformats.org/drawingml/2006/main">
              <a:ext uri="{FF2B5EF4-FFF2-40B4-BE49-F238E27FC236}">
                <a16:creationId xmlns:a16="http://schemas.microsoft.com/office/drawing/2014/main" id="{7F890891-6C10-410B-8EC9-DD018D708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더미 데이터 · 실제 사업·성과 자료 아님</a:t>
            </a:r>
          </a:p>
        </p:txBody>
      </p:sp>
      <p:sp>
        <p:nvSpPr>
          <p:cNvPr id="5" name="Page number">
            <a:extLst xmlns:a="http://schemas.openxmlformats.org/drawingml/2006/main">
              <a:ext uri="{FF2B5EF4-FFF2-40B4-BE49-F238E27FC236}">
                <a16:creationId xmlns:a16="http://schemas.microsoft.com/office/drawing/2014/main" id="{8F0E1C27-079A-4ABE-9CFA-D03677E78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34125"/>
            <a:ext cx="933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08 / 16</a:t>
            </a:r>
          </a:p>
        </p:txBody>
      </p:sp>
      <p:graphicFrame>
        <p:nvGraphicFramePr>
          <p:cNvPr id="6" name="Chart">
            <a:extLst xmlns:a="http://schemas.openxmlformats.org/drawingml/2006/main">
              <a:ext uri="{FF2B5EF4-FFF2-40B4-BE49-F238E27FC236}">
                <a16:creationId xmlns:a16="http://schemas.microsoft.com/office/drawing/2014/main" id="{A862827C-0028-4DCC-80CD-9EF31B843B90}"/>
              </a:ext>
            </a:extLst>
          </p:cNvPr>
          <p:cNvGraphicFramePr/>
          <p:nvPr/>
        </p:nvGraphicFramePr>
        <p:xfrm>
          <a:off xmlns:a="http://schemas.openxmlformats.org/drawingml/2006/main" x="685800" y="2286000"/>
          <a:ext xmlns:a="http://schemas.openxmlformats.org/drawingml/2006/main" cx="10820400" cy="3714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5047e889e8942f6"/>
          </a:graphicData>
        </a:graphic>
      </p:graphicFrame>
    </p:spTree>
    <p:extLst>
      <p:ext uri="{BB962C8B-B14F-4D97-AF65-F5344CB8AC3E}">
        <p14:creationId xmlns:p14="http://schemas.microsoft.com/office/powerpoint/2010/main" val="80693369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828B2CB2-039E-45C0-B164-E22F7271BE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선택안 비교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08E594E1-6C91-47E1-A585-E527E0DEA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공통 발표 템플릿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F9AF10-1AD2-434F-B8DA-339455D4C2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6868e8c800491f"/>
          <a:stretch xmlns:a="http://schemas.openxmlformats.org/drawingml/2006/main"/>
        </p:blipFill>
        <p:spPr>
          <a:xfrm xmlns:a="http://schemas.openxmlformats.org/drawingml/2006/main">
            <a:off x="10439400" y="285750"/>
            <a:ext cx="1066800" cy="541401"/>
          </a:xfrm>
          <a:prstGeom xmlns:a="http://schemas.openxmlformats.org/drawingml/2006/main" prst="rect">
            <a:avLst/>
          </a:prstGeom>
        </p:spPr>
      </p:pic>
      <p:sp>
        <p:nvSpPr>
          <p:cNvPr id="4" name="Dummy disclosure">
            <a:extLst xmlns:a="http://schemas.openxmlformats.org/drawingml/2006/main">
              <a:ext uri="{FF2B5EF4-FFF2-40B4-BE49-F238E27FC236}">
                <a16:creationId xmlns:a16="http://schemas.microsoft.com/office/drawing/2014/main" id="{F44F2B9C-2AD3-4F3D-9F22-A78F0C4C8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더미 데이터 · 실제 사업·성과 자료 아님</a:t>
            </a:r>
          </a:p>
        </p:txBody>
      </p:sp>
      <p:sp>
        <p:nvSpPr>
          <p:cNvPr id="5" name="Page number">
            <a:extLst xmlns:a="http://schemas.openxmlformats.org/drawingml/2006/main">
              <a:ext uri="{FF2B5EF4-FFF2-40B4-BE49-F238E27FC236}">
                <a16:creationId xmlns:a16="http://schemas.microsoft.com/office/drawing/2014/main" id="{F19BE6FF-901A-4B74-AC3E-E6AC5C424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34125"/>
            <a:ext cx="933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09 / 16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E985C5-7271-4491-B998-7F2AEE253E4E}"/>
              </a:ext>
            </a:extLst>
          </p:cNvPr>
          <p:cNvGraphicFramePr/>
          <p:nvPr/>
        </p:nvGraphicFramePr>
        <p:xfrm>
          <a:off xmlns:a="http://schemas.openxmlformats.org/drawingml/2006/main" x="685800" y="2286000"/>
          <a:ext xmlns:a="http://schemas.openxmlformats.org/drawingml/2006/main" cx="10820400" cy="33337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429000"/>
                <a:gridCol w="3695700"/>
                <a:gridCol w="3695700"/>
              </a:tblGrid>
              <a:tr h="666750">
                <a:tc>
                  <a:txBody>
                    <a:bodyPr wrap="square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가상 비교 기준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T w="9525">
                      <a:solidFill>
                        <a:srgbClr val="D9D9DE"/>
                      </a:solidFill>
                      <a:prstDash val="solid"/>
                    </a:lnT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옵션 A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T w="9525">
                      <a:solidFill>
                        <a:srgbClr val="D9D9DE"/>
                      </a:solidFill>
                      <a:prstDash val="solid"/>
                    </a:lnT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옵션 B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T w="9525">
                      <a:solidFill>
                        <a:srgbClr val="D9D9DE"/>
                      </a:solidFill>
                      <a:prstDash val="solid"/>
                    </a:lnT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표시 방식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목록 예시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요약 예시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입력 범위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기본 필드 예시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확장 필드 예시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설정 방식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단일 선택 예시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복수 선택 예시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확인 항목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가상 기준 A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95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가상 기준 B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Comparison note">
            <a:extLst xmlns:a="http://schemas.openxmlformats.org/drawingml/2006/main">
              <a:ext uri="{FF2B5EF4-FFF2-40B4-BE49-F238E27FC236}">
                <a16:creationId xmlns:a16="http://schemas.microsoft.com/office/drawing/2014/main" id="{4ED904C1-714C-4549-A319-281485B9F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820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실제 제품이나 서비스에 대한 비교·평가 자료가 아닙니다.</a:t>
            </a:r>
          </a:p>
        </p:txBody>
      </p:sp>
    </p:spTree>
    <p:extLst>
      <p:ext uri="{BB962C8B-B14F-4D97-AF65-F5344CB8AC3E}">
        <p14:creationId xmlns:p14="http://schemas.microsoft.com/office/powerpoint/2010/main" val="11519078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BFA716FB-33FD-4CFD-8DD7-93FC746EC54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가상 일정표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823A267F-8C3C-4A3B-9845-B64792812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공통 발표 템플릿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508F93-57F6-4410-BEF3-0D465547D7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e050c241504ee2"/>
          <a:stretch xmlns:a="http://schemas.openxmlformats.org/drawingml/2006/main"/>
        </p:blipFill>
        <p:spPr>
          <a:xfrm xmlns:a="http://schemas.openxmlformats.org/drawingml/2006/main">
            <a:off x="10439400" y="285750"/>
            <a:ext cx="1066800" cy="541401"/>
          </a:xfrm>
          <a:prstGeom xmlns:a="http://schemas.openxmlformats.org/drawingml/2006/main" prst="rect">
            <a:avLst/>
          </a:prstGeom>
        </p:spPr>
      </p:pic>
      <p:sp>
        <p:nvSpPr>
          <p:cNvPr id="4" name="Dummy disclosure">
            <a:extLst xmlns:a="http://schemas.openxmlformats.org/drawingml/2006/main">
              <a:ext uri="{FF2B5EF4-FFF2-40B4-BE49-F238E27FC236}">
                <a16:creationId xmlns:a16="http://schemas.microsoft.com/office/drawing/2014/main" id="{DE75DBB6-DC8D-4E97-8746-5B569E312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더미 데이터 · 실제 사업·성과 자료 아님</a:t>
            </a:r>
          </a:p>
        </p:txBody>
      </p:sp>
      <p:sp>
        <p:nvSpPr>
          <p:cNvPr id="5" name="Page number">
            <a:extLst xmlns:a="http://schemas.openxmlformats.org/drawingml/2006/main">
              <a:ext uri="{FF2B5EF4-FFF2-40B4-BE49-F238E27FC236}">
                <a16:creationId xmlns:a16="http://schemas.microsoft.com/office/drawing/2014/main" id="{259F0110-67B1-4672-9257-F0F55C0BA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34125"/>
            <a:ext cx="933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10 / 16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73E17A-3DDE-41BC-A280-AC639DFAB8B1}"/>
              </a:ext>
            </a:extLst>
          </p:cNvPr>
          <p:cNvGraphicFramePr/>
          <p:nvPr/>
        </p:nvGraphicFramePr>
        <p:xfrm>
          <a:off xmlns:a="http://schemas.openxmlformats.org/drawingml/2006/main" x="685800" y="2286000"/>
          <a:ext xmlns:a="http://schemas.openxmlformats.org/drawingml/2006/main" cx="10820400" cy="32385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286000"/>
                <a:gridCol w="1422400"/>
                <a:gridCol w="1422400"/>
                <a:gridCol w="1422400"/>
                <a:gridCol w="1422400"/>
                <a:gridCol w="1422400"/>
                <a:gridCol w="1422400"/>
              </a:tblGrid>
              <a:tr h="64770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가상 단계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T w="9525">
                      <a:solidFill>
                        <a:srgbClr val="D9D9DE"/>
                      </a:solidFill>
                      <a:prstDash val="solid"/>
                    </a:lnT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P1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T w="9525">
                      <a:solidFill>
                        <a:srgbClr val="D9D9DE"/>
                      </a:solidFill>
                      <a:prstDash val="solid"/>
                    </a:lnT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P2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T w="9525">
                      <a:solidFill>
                        <a:srgbClr val="D9D9DE"/>
                      </a:solidFill>
                      <a:prstDash val="solid"/>
                    </a:lnT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P3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T w="9525">
                      <a:solidFill>
                        <a:srgbClr val="D9D9DE"/>
                      </a:solidFill>
                      <a:prstDash val="solid"/>
                    </a:lnT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P4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T w="9525">
                      <a:solidFill>
                        <a:srgbClr val="D9D9DE"/>
                      </a:solidFill>
                      <a:prstDash val="solid"/>
                    </a:lnT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P5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T w="9525">
                      <a:solidFill>
                        <a:srgbClr val="D9D9DE"/>
                      </a:solidFill>
                      <a:prstDash val="solid"/>
                    </a:lnT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P6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T w="9525">
                      <a:solidFill>
                        <a:srgbClr val="D9D9DE"/>
                      </a:solidFill>
                      <a:prstDash val="solid"/>
                    </a:lnT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4770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단계 A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예시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9089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예시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9089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770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단계 B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예시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80B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예시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80B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770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단계 C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예시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9089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예시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9089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예시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9089F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7700"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단계 D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9D9DE"/>
                      </a:solidFill>
                      <a:prstDash val="solid"/>
                    </a:lnL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/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예시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80B5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rgbClr val="111111"/>
                          </a:solidFill>
                          <a:latin typeface="Apple SD Gothic Neo"/>
                          <a:ea typeface="Apple SD Gothic Neo"/>
                          <a:cs typeface="Apple SD Gothic Neo"/>
                        </a:rPr>
                        <a:t>예시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9D9DE"/>
                      </a:solidFill>
                      <a:prstDash val="solid"/>
                    </a:lnR>
                    <a:lnB w="9525">
                      <a:solidFill>
                        <a:srgbClr val="D9D9DE"/>
                      </a:solidFill>
                      <a:prstDash val="solid"/>
                    </a:lnB>
                    <a:solidFill>
                      <a:srgbClr val="FF80B5"/>
                    </a:solidFill>
                  </a:tcPr>
                </a:tc>
              </a:tr>
            </a:tbl>
          </a:graphicData>
        </a:graphic>
      </p:graphicFrame>
      <p:sp>
        <p:nvSpPr>
          <p:cNvPr id="7" name="Schedule note">
            <a:extLst xmlns:a="http://schemas.openxmlformats.org/drawingml/2006/main">
              <a:ext uri="{FF2B5EF4-FFF2-40B4-BE49-F238E27FC236}">
                <a16:creationId xmlns:a16="http://schemas.microsoft.com/office/drawing/2014/main" id="{1C193604-EFC9-49FA-B5E0-DE8753AD6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P1~P6은 가상 시점입니다. 실제 일정과 자원 계획으로 교체하세요.</a:t>
            </a:r>
          </a:p>
        </p:txBody>
      </p:sp>
    </p:spTree>
    <p:extLst>
      <p:ext uri="{BB962C8B-B14F-4D97-AF65-F5344CB8AC3E}">
        <p14:creationId xmlns:p14="http://schemas.microsoft.com/office/powerpoint/2010/main" val="91613965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FDEDB8-D0AA-4F6A-8E8B-80F483510370}"/>
              </a:ext>
            </a:extLst>
          </p:cNvPr>
          <p:cNvCxnSpPr>
            <a:stCxn xmlns:a="http://schemas.openxmlformats.org/drawingml/2006/main" id="6" idx="2"/>
            <a:endCxn xmlns:a="http://schemas.openxmlformats.org/drawingml/2006/main" id="11" idx="0"/>
          </p:cNvCxnSpPr>
          <p:nvPr/>
        </p:nvCxnSpPr>
        <p:spPr>
          <a:xfrm xmlns:a="http://schemas.openxmlformats.org/drawingml/2006/main">
            <a:off x="6096000" y="3162300"/>
            <a:ext cx="3333750" cy="126682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565656"/>
            </a:solidFill>
          </a:ln>
        </p:spPr>
      </p:cxnSp>
      <p:cxnSp>
        <p:nvCxn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320D5D-CB73-4302-9448-E76C5B4C3F73}"/>
              </a:ext>
            </a:extLst>
          </p:cNvPr>
          <p:cNvCxnSpPr>
            <a:stCxn xmlns:a="http://schemas.openxmlformats.org/drawingml/2006/main" id="6" idx="2"/>
            <a:endCxn xmlns:a="http://schemas.openxmlformats.org/drawingml/2006/main" id="9" idx="0"/>
          </p:cNvCxnSpPr>
          <p:nvPr/>
        </p:nvCxnSpPr>
        <p:spPr>
          <a:xfrm xmlns:a="http://schemas.openxmlformats.org/drawingml/2006/main" flipH="1">
            <a:off x="5772150" y="3162300"/>
            <a:ext cx="323850" cy="126682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565656"/>
            </a:solidFill>
          </a:ln>
        </p:spPr>
      </p:cxnSp>
      <p:cxnSp>
        <p:nvCxn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148179-2387-4364-8BCE-1669A0160F24}"/>
              </a:ext>
            </a:extLst>
          </p:cNvPr>
          <p:cNvCxnSpPr>
            <a:stCxn xmlns:a="http://schemas.openxmlformats.org/drawingml/2006/main" id="6" idx="2"/>
            <a:endCxn xmlns:a="http://schemas.openxmlformats.org/drawingml/2006/main" id="7" idx="0"/>
          </p:cNvCxnSpPr>
          <p:nvPr/>
        </p:nvCxnSpPr>
        <p:spPr>
          <a:xfrm xmlns:a="http://schemas.openxmlformats.org/drawingml/2006/main" flipH="1">
            <a:off x="2114550" y="3162300"/>
            <a:ext cx="3981450" cy="1266825"/>
          </a:xfrm>
          <a:prstGeom xmlns:a="http://schemas.openxmlformats.org/drawingml/2006/main" prst="bentConnector4">
            <a:avLst>
              <a:gd name="adj1" fmla="val 0"/>
              <a:gd name="adj2" fmla="val 50000"/>
            </a:avLst>
          </a:prstGeom>
          <a:ln xmlns:a="http://schemas.openxmlformats.org/drawingml/2006/main" w="19050">
            <a:solidFill>
              <a:srgbClr val="565656"/>
            </a:solidFill>
          </a:ln>
        </p:spPr>
      </p:cxnSp>
      <p:sp>
        <p:nvSpPr>
          <p:cNvPr id="14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145F2D1E-2FD8-4850-BD2F-F7820BE256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역할 구성도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89F27D2E-0B27-4F8C-A30D-E22187FC7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공통 발표 템플릿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30CCF8-E4EB-41E4-9AB0-037A7D327D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c6ba507107455b"/>
          <a:stretch xmlns:a="http://schemas.openxmlformats.org/drawingml/2006/main"/>
        </p:blipFill>
        <p:spPr>
          <a:xfrm xmlns:a="http://schemas.openxmlformats.org/drawingml/2006/main">
            <a:off x="10439400" y="285750"/>
            <a:ext cx="1066800" cy="541401"/>
          </a:xfrm>
          <a:prstGeom xmlns:a="http://schemas.openxmlformats.org/drawingml/2006/main" prst="rect">
            <a:avLst/>
          </a:prstGeom>
        </p:spPr>
      </p:pic>
      <p:sp>
        <p:nvSpPr>
          <p:cNvPr id="4" name="Dummy disclosure">
            <a:extLst xmlns:a="http://schemas.openxmlformats.org/drawingml/2006/main">
              <a:ext uri="{FF2B5EF4-FFF2-40B4-BE49-F238E27FC236}">
                <a16:creationId xmlns:a16="http://schemas.microsoft.com/office/drawing/2014/main" id="{9E7654D7-93A2-4933-8A04-D3F8FFD55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더미 데이터 · 실제 사업·성과 자료 아님</a:t>
            </a:r>
          </a:p>
        </p:txBody>
      </p:sp>
      <p:sp>
        <p:nvSpPr>
          <p:cNvPr id="5" name="Page number">
            <a:extLst xmlns:a="http://schemas.openxmlformats.org/drawingml/2006/main">
              <a:ext uri="{FF2B5EF4-FFF2-40B4-BE49-F238E27FC236}">
                <a16:creationId xmlns:a16="http://schemas.microsoft.com/office/drawing/2014/main" id="{0B23C0F8-D8FA-4AD5-8CCD-9A962815F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34125"/>
            <a:ext cx="933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11 / 16</a:t>
            </a:r>
          </a:p>
        </p:txBody>
      </p:sp>
      <p:sp>
        <p:nvSpPr>
          <p:cNvPr id="6" name="가상 총괄">
            <a:extLst xmlns:a="http://schemas.openxmlformats.org/drawingml/2006/main">
              <a:ext uri="{FF2B5EF4-FFF2-40B4-BE49-F238E27FC236}">
                <a16:creationId xmlns:a16="http://schemas.microsoft.com/office/drawing/2014/main" id="{11C9F057-9B41-4A14-8558-1C7A5BD6F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381250"/>
            <a:ext cx="28575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9D9DE"/>
            </a:solidFill>
          </a:ln>
        </p:spPr>
        <p:txBody>
          <a:bodyPr xmlns:a="http://schemas.openxmlformats.org/drawingml/2006/main" lIns="76200" tIns="76200" rIns="76200" bIns="76200" anchor="ctr"/>
          <a:lstStyle xmlns:a="http://schemas.openxmlformats.org/drawingml/2006/main">
            <a:def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가상 총괄</a:t>
            </a:r>
          </a:p>
        </p:txBody>
      </p:sp>
      <p:sp>
        <p:nvSpPr>
          <p:cNvPr id="7" name="역할 A">
            <a:extLst xmlns:a="http://schemas.openxmlformats.org/drawingml/2006/main">
              <a:ext uri="{FF2B5EF4-FFF2-40B4-BE49-F238E27FC236}">
                <a16:creationId xmlns:a16="http://schemas.microsoft.com/office/drawing/2014/main" id="{B9EAC09C-905B-4ACB-9636-AD7FFCE86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29125"/>
            <a:ext cx="28575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9D9DE"/>
            </a:solidFill>
          </a:ln>
        </p:spPr>
        <p:txBody>
          <a:bodyPr xmlns:a="http://schemas.openxmlformats.org/drawingml/2006/main" lIns="76200" tIns="76200" rIns="76200" bIns="76200" anchor="ctr"/>
          <a:lstStyle xmlns:a="http://schemas.openxmlformats.org/drawingml/2006/main">
            <a:def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역할 A</a:t>
            </a:r>
          </a:p>
        </p:txBody>
      </p:sp>
      <p:sp>
        <p:nvSpPr>
          <p:cNvPr id="9" name="역할 B">
            <a:extLst xmlns:a="http://schemas.openxmlformats.org/drawingml/2006/main">
              <a:ext uri="{FF2B5EF4-FFF2-40B4-BE49-F238E27FC236}">
                <a16:creationId xmlns:a16="http://schemas.microsoft.com/office/drawing/2014/main" id="{9AF0EF48-20AA-4441-8D50-C1968CCCB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4429125"/>
            <a:ext cx="28575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9D9DE"/>
            </a:solidFill>
          </a:ln>
        </p:spPr>
        <p:txBody>
          <a:bodyPr xmlns:a="http://schemas.openxmlformats.org/drawingml/2006/main" lIns="76200" tIns="76200" rIns="76200" bIns="76200" anchor="ctr"/>
          <a:lstStyle xmlns:a="http://schemas.openxmlformats.org/drawingml/2006/main">
            <a:def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역할 B</a:t>
            </a:r>
          </a:p>
        </p:txBody>
      </p:sp>
      <p:sp>
        <p:nvSpPr>
          <p:cNvPr id="11" name="역할 C">
            <a:extLst xmlns:a="http://schemas.openxmlformats.org/drawingml/2006/main">
              <a:ext uri="{FF2B5EF4-FFF2-40B4-BE49-F238E27FC236}">
                <a16:creationId xmlns:a16="http://schemas.microsoft.com/office/drawing/2014/main" id="{F2B3F168-3687-4E00-BD48-3788E7429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429125"/>
            <a:ext cx="28575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9D9DE"/>
            </a:solidFill>
          </a:ln>
        </p:spPr>
        <p:txBody>
          <a:bodyPr xmlns:a="http://schemas.openxmlformats.org/drawingml/2006/main" lIns="76200" tIns="76200" rIns="76200" bIns="76200" anchor="ctr"/>
          <a:lstStyle xmlns:a="http://schemas.openxmlformats.org/drawingml/2006/main">
            <a:def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 algn="ctr"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역할 C</a:t>
            </a:r>
          </a:p>
        </p:txBody>
      </p:sp>
      <p:sp>
        <p:nvSpPr>
          <p:cNvPr id="13" name="Org note">
            <a:extLst xmlns:a="http://schemas.openxmlformats.org/drawingml/2006/main">
              <a:ext uri="{FF2B5EF4-FFF2-40B4-BE49-F238E27FC236}">
                <a16:creationId xmlns:a16="http://schemas.microsoft.com/office/drawing/2014/main" id="{43A66D62-D580-41EE-8F6D-542B59AE9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9775"/>
            <a:ext cx="10820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가상 역할 예시입니다. 실제 조직·참여인력·업무 범위를 확인해 교체합니다.</a:t>
            </a:r>
          </a:p>
        </p:txBody>
      </p:sp>
    </p:spTree>
    <p:extLst>
      <p:ext uri="{BB962C8B-B14F-4D97-AF65-F5344CB8AC3E}">
        <p14:creationId xmlns:p14="http://schemas.microsoft.com/office/powerpoint/2010/main" val="159417583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ED91FB-6448-4B0F-9798-91B9A1B8BF20}"/>
              </a:ext>
            </a:extLst>
          </p:cNvPr>
          <p:cNvCxnSpPr>
            <a:stCxn xmlns:a="http://schemas.openxmlformats.org/drawingml/2006/main" id="13" idx="3"/>
            <a:endCxn xmlns:a="http://schemas.openxmlformats.org/drawingml/2006/main" id="15" idx="1"/>
          </p:cNvCxnSpPr>
          <p:nvPr/>
        </p:nvCxnSpPr>
        <p:spPr>
          <a:xfrm xmlns:a="http://schemas.openxmlformats.org/drawingml/2006/main">
            <a:off x="9296400" y="3581400"/>
            <a:ext cx="2286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65656"/>
            </a:solidFill>
            <a:tailEnd type="arrow" w="sm" len="sm"/>
          </a:ln>
        </p:spPr>
      </p:cxnSp>
      <p:cxnSp>
        <p:nvCxn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147032-327F-44F9-A76B-F3F6D400665C}"/>
              </a:ext>
            </a:extLst>
          </p:cNvPr>
          <p:cNvCxnSpPr>
            <a:stCxn xmlns:a="http://schemas.openxmlformats.org/drawingml/2006/main" id="11" idx="3"/>
            <a:endCxn xmlns:a="http://schemas.openxmlformats.org/drawingml/2006/main" id="13" idx="1"/>
          </p:cNvCxnSpPr>
          <p:nvPr/>
        </p:nvCxnSpPr>
        <p:spPr>
          <a:xfrm xmlns:a="http://schemas.openxmlformats.org/drawingml/2006/main">
            <a:off x="7086600" y="3581400"/>
            <a:ext cx="2286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65656"/>
            </a:solidFill>
            <a:tailEnd type="arrow" w="sm" len="sm"/>
          </a:ln>
        </p:spPr>
      </p:cxnSp>
      <p:cxnSp>
        <p:nvCxn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2C060D-D0EB-4278-9EA7-355DC276460D}"/>
              </a:ext>
            </a:extLst>
          </p:cNvPr>
          <p:cNvCxnSpPr>
            <a:stCxn xmlns:a="http://schemas.openxmlformats.org/drawingml/2006/main" id="9" idx="3"/>
            <a:endCxn xmlns:a="http://schemas.openxmlformats.org/drawingml/2006/main" id="11" idx="1"/>
          </p:cNvCxnSpPr>
          <p:nvPr/>
        </p:nvCxnSpPr>
        <p:spPr>
          <a:xfrm xmlns:a="http://schemas.openxmlformats.org/drawingml/2006/main">
            <a:off x="4876800" y="3581400"/>
            <a:ext cx="2286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65656"/>
            </a:solidFill>
            <a:tailEnd type="arrow" w="sm" len="sm"/>
          </a:ln>
        </p:spPr>
      </p:cxnSp>
      <p:cxnSp>
        <p:nvCxn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08639B-AE45-4191-A076-E778B7A897D2}"/>
              </a:ext>
            </a:extLst>
          </p:cNvPr>
          <p:cNvCxnSpPr>
            <a:stCxn xmlns:a="http://schemas.openxmlformats.org/drawingml/2006/main" id="7" idx="3"/>
            <a:endCxn xmlns:a="http://schemas.openxmlformats.org/drawingml/2006/main" id="9" idx="1"/>
          </p:cNvCxnSpPr>
          <p:nvPr/>
        </p:nvCxnSpPr>
        <p:spPr>
          <a:xfrm xmlns:a="http://schemas.openxmlformats.org/drawingml/2006/main">
            <a:off x="2667000" y="3581400"/>
            <a:ext cx="228600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565656"/>
            </a:solidFill>
            <a:tailEnd type="arrow" w="sm" len="sm"/>
          </a:ln>
        </p:spPr>
      </p:cxnSp>
      <p:sp>
        <p:nvSpPr>
          <p:cNvPr id="2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248654E-889C-4707-A6A6-F0C49C55F0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업무 프로세스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775B4532-9709-439B-9EEF-47F59D24C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공통 발표 템플릿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B22A8B-87B4-4A44-8ED0-D18824D06D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394c14b8d04b26"/>
          <a:stretch xmlns:a="http://schemas.openxmlformats.org/drawingml/2006/main"/>
        </p:blipFill>
        <p:spPr>
          <a:xfrm xmlns:a="http://schemas.openxmlformats.org/drawingml/2006/main">
            <a:off x="10439400" y="285750"/>
            <a:ext cx="1066800" cy="541401"/>
          </a:xfrm>
          <a:prstGeom xmlns:a="http://schemas.openxmlformats.org/drawingml/2006/main" prst="rect">
            <a:avLst/>
          </a:prstGeom>
        </p:spPr>
      </p:pic>
      <p:sp>
        <p:nvSpPr>
          <p:cNvPr id="4" name="Dummy disclosure">
            <a:extLst xmlns:a="http://schemas.openxmlformats.org/drawingml/2006/main">
              <a:ext uri="{FF2B5EF4-FFF2-40B4-BE49-F238E27FC236}">
                <a16:creationId xmlns:a16="http://schemas.microsoft.com/office/drawing/2014/main" id="{9DFE1D59-7A66-48B7-B677-B20286BC9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더미 데이터 · 실제 사업·성과 자료 아님</a:t>
            </a:r>
          </a:p>
        </p:txBody>
      </p:sp>
      <p:sp>
        <p:nvSpPr>
          <p:cNvPr id="5" name="Page number">
            <a:extLst xmlns:a="http://schemas.openxmlformats.org/drawingml/2006/main">
              <a:ext uri="{FF2B5EF4-FFF2-40B4-BE49-F238E27FC236}">
                <a16:creationId xmlns:a16="http://schemas.microsoft.com/office/drawing/2014/main" id="{88F5841A-BE9A-4166-B9F5-F5B801FC1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34125"/>
            <a:ext cx="933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12 / 16</a:t>
            </a:r>
          </a:p>
        </p:txBody>
      </p:sp>
      <p:sp>
        <p:nvSpPr>
          <p:cNvPr id="6" name="Step index 0">
            <a:extLst xmlns:a="http://schemas.openxmlformats.org/drawingml/2006/main">
              <a:ext uri="{FF2B5EF4-FFF2-40B4-BE49-F238E27FC236}">
                <a16:creationId xmlns:a16="http://schemas.microsoft.com/office/drawing/2014/main" id="{EC9F25F0-CC40-4680-B110-E60E71704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1809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rPr>
              <a:t>01</a:t>
            </a:r>
          </a:p>
        </p:txBody>
      </p:sp>
      <p:sp>
        <p:nvSpPr>
          <p:cNvPr id="7" name="가상 단계 입력">
            <a:extLst xmlns:a="http://schemas.openxmlformats.org/drawingml/2006/main">
              <a:ext uri="{FF2B5EF4-FFF2-40B4-BE49-F238E27FC236}">
                <a16:creationId xmlns:a16="http://schemas.microsoft.com/office/drawing/2014/main" id="{3F933358-873D-4C22-A150-CC58F2868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52775"/>
            <a:ext cx="19812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9D9DE"/>
            </a:solidFill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입력</a:t>
            </a:r>
          </a:p>
        </p:txBody>
      </p:sp>
      <p:sp>
        <p:nvSpPr>
          <p:cNvPr id="8" name="Step index 1">
            <a:extLst xmlns:a="http://schemas.openxmlformats.org/drawingml/2006/main">
              <a:ext uri="{FF2B5EF4-FFF2-40B4-BE49-F238E27FC236}">
                <a16:creationId xmlns:a16="http://schemas.microsoft.com/office/drawing/2014/main" id="{3CC8EA56-54FC-4FEE-88DC-7196ECB6A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457450"/>
            <a:ext cx="1809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rPr>
              <a:t>02</a:t>
            </a:r>
          </a:p>
        </p:txBody>
      </p:sp>
      <p:sp>
        <p:nvSpPr>
          <p:cNvPr id="9" name="가상 단계 검토">
            <a:extLst xmlns:a="http://schemas.openxmlformats.org/drawingml/2006/main">
              <a:ext uri="{FF2B5EF4-FFF2-40B4-BE49-F238E27FC236}">
                <a16:creationId xmlns:a16="http://schemas.microsoft.com/office/drawing/2014/main" id="{E0E1FFC5-BEC5-4D4E-91B3-4E7FBA9F0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152775"/>
            <a:ext cx="19812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9D9DE"/>
            </a:solidFill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검토</a:t>
            </a:r>
          </a:p>
        </p:txBody>
      </p:sp>
      <p:sp>
        <p:nvSpPr>
          <p:cNvPr id="10" name="Step index 2">
            <a:extLst xmlns:a="http://schemas.openxmlformats.org/drawingml/2006/main">
              <a:ext uri="{FF2B5EF4-FFF2-40B4-BE49-F238E27FC236}">
                <a16:creationId xmlns:a16="http://schemas.microsoft.com/office/drawing/2014/main" id="{E5D09D43-B2DF-4435-93CE-39A22DBC1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457450"/>
            <a:ext cx="1809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rPr>
              <a:t>03</a:t>
            </a:r>
          </a:p>
        </p:txBody>
      </p:sp>
      <p:sp>
        <p:nvSpPr>
          <p:cNvPr id="11" name="가상 단계 처리">
            <a:extLst xmlns:a="http://schemas.openxmlformats.org/drawingml/2006/main">
              <a:ext uri="{FF2B5EF4-FFF2-40B4-BE49-F238E27FC236}">
                <a16:creationId xmlns:a16="http://schemas.microsoft.com/office/drawing/2014/main" id="{A36E718E-AADF-4BA6-B6C4-E399AE29A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152775"/>
            <a:ext cx="19812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9D9DE"/>
            </a:solidFill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처리</a:t>
            </a:r>
          </a:p>
        </p:txBody>
      </p:sp>
      <p:sp>
        <p:nvSpPr>
          <p:cNvPr id="12" name="Step index 3">
            <a:extLst xmlns:a="http://schemas.openxmlformats.org/drawingml/2006/main">
              <a:ext uri="{FF2B5EF4-FFF2-40B4-BE49-F238E27FC236}">
                <a16:creationId xmlns:a16="http://schemas.microsoft.com/office/drawing/2014/main" id="{A6EC889C-A1ED-4D78-88AA-998E1E7D9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457450"/>
            <a:ext cx="1809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rPr>
              <a:t>04</a:t>
            </a:r>
          </a:p>
        </p:txBody>
      </p:sp>
      <p:sp>
        <p:nvSpPr>
          <p:cNvPr id="13" name="가상 단계 확인">
            <a:extLst xmlns:a="http://schemas.openxmlformats.org/drawingml/2006/main">
              <a:ext uri="{FF2B5EF4-FFF2-40B4-BE49-F238E27FC236}">
                <a16:creationId xmlns:a16="http://schemas.microsoft.com/office/drawing/2014/main" id="{B512A81B-3B4F-4C55-84E7-F0A38B031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3152775"/>
            <a:ext cx="19812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9D9DE"/>
            </a:solidFill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확인</a:t>
            </a:r>
          </a:p>
        </p:txBody>
      </p:sp>
      <p:sp>
        <p:nvSpPr>
          <p:cNvPr id="14" name="Step index 4">
            <a:extLst xmlns:a="http://schemas.openxmlformats.org/drawingml/2006/main">
              <a:ext uri="{FF2B5EF4-FFF2-40B4-BE49-F238E27FC236}">
                <a16:creationId xmlns:a16="http://schemas.microsoft.com/office/drawing/2014/main" id="{1930A87B-E40D-4ADA-A549-A5956995F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457450"/>
            <a:ext cx="1809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00" b="1">
                <a:solidFill>
                  <a:srgbClr val="565297"/>
                </a:solidFill>
                <a:latin typeface="Apple SD Gothic Neo"/>
                <a:ea typeface="Apple SD Gothic Neo"/>
                <a:cs typeface="Apple SD Gothic Neo"/>
              </a:rPr>
              <a:t>05</a:t>
            </a:r>
          </a:p>
        </p:txBody>
      </p:sp>
      <p:sp>
        <p:nvSpPr>
          <p:cNvPr id="15" name="가상 단계 완료">
            <a:extLst xmlns:a="http://schemas.openxmlformats.org/drawingml/2006/main">
              <a:ext uri="{FF2B5EF4-FFF2-40B4-BE49-F238E27FC236}">
                <a16:creationId xmlns:a16="http://schemas.microsoft.com/office/drawing/2014/main" id="{7EA6EF49-120C-46C2-BF6B-AFCA58422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52775"/>
            <a:ext cx="19812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9D9DE"/>
            </a:solidFill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 algn="ctr">
              <a:def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2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완료</a:t>
            </a:r>
          </a:p>
        </p:txBody>
      </p:sp>
      <p:sp>
        <p:nvSpPr>
          <p:cNvPr id="20" name="Content divider">
            <a:extLst xmlns:a="http://schemas.openxmlformats.org/drawingml/2006/main">
              <a:ext uri="{FF2B5EF4-FFF2-40B4-BE49-F238E27FC236}">
                <a16:creationId xmlns:a16="http://schemas.microsoft.com/office/drawing/2014/main" id="{ADA72208-8C86-42F8-BCDC-F58CB0BE1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57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9DE"/>
          </a:solidFill>
          <a:ln xmlns:a="http://schemas.openxmlformats.org/drawingml/2006/main" w="0">
            <a:noFill/>
          </a:ln>
        </p:spPr>
      </p:sp>
      <p:sp>
        <p:nvSpPr>
          <p:cNvPr id="21" name="Process note">
            <a:extLst xmlns:a="http://schemas.openxmlformats.org/drawingml/2006/main">
              <a:ext uri="{FF2B5EF4-FFF2-40B4-BE49-F238E27FC236}">
                <a16:creationId xmlns:a16="http://schemas.microsoft.com/office/drawing/2014/main" id="{6218BB8B-F857-4A89-9DF9-EB95388D0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8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예시 흐름입니다. 단계별 입력·승인 조건과 예외 처리를 구체화하세요.</a:t>
            </a:r>
          </a:p>
        </p:txBody>
      </p:sp>
    </p:spTree>
    <p:extLst>
      <p:ext uri="{BB962C8B-B14F-4D97-AF65-F5344CB8AC3E}">
        <p14:creationId xmlns:p14="http://schemas.microsoft.com/office/powerpoint/2010/main" val="108645845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8E844B7D-30D8-4834-8E08-E4BCB82B665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이미지와 설명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7CAE66AE-0931-426E-BA57-9FB7AB18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공통 발표 템플릿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E61D88-578B-400E-99BB-D8B2F0DFD9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b43fc51d39461d"/>
          <a:stretch xmlns:a="http://schemas.openxmlformats.org/drawingml/2006/main"/>
        </p:blipFill>
        <p:spPr>
          <a:xfrm xmlns:a="http://schemas.openxmlformats.org/drawingml/2006/main">
            <a:off x="10439400" y="285750"/>
            <a:ext cx="1066800" cy="541401"/>
          </a:xfrm>
          <a:prstGeom xmlns:a="http://schemas.openxmlformats.org/drawingml/2006/main" prst="rect">
            <a:avLst/>
          </a:prstGeom>
        </p:spPr>
      </p:pic>
      <p:sp>
        <p:nvSpPr>
          <p:cNvPr id="4" name="Dummy disclosure">
            <a:extLst xmlns:a="http://schemas.openxmlformats.org/drawingml/2006/main">
              <a:ext uri="{FF2B5EF4-FFF2-40B4-BE49-F238E27FC236}">
                <a16:creationId xmlns:a16="http://schemas.microsoft.com/office/drawing/2014/main" id="{A54B7ED9-93E1-49CB-946F-D74B8BDD0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더미 데이터 · 실제 사업·성과 자료 아님</a:t>
            </a:r>
          </a:p>
        </p:txBody>
      </p:sp>
      <p:sp>
        <p:nvSpPr>
          <p:cNvPr id="5" name="Page number">
            <a:extLst xmlns:a="http://schemas.openxmlformats.org/drawingml/2006/main">
              <a:ext uri="{FF2B5EF4-FFF2-40B4-BE49-F238E27FC236}">
                <a16:creationId xmlns:a16="http://schemas.microsoft.com/office/drawing/2014/main" id="{E5EBB007-99FE-4BD2-97A0-E29A9DB1E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34125"/>
            <a:ext cx="933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13 / 16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006353-6CC4-48C9-82F5-D2D771B7EB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2293da58bd4c6a"/>
          <a:stretch xmlns:a="http://schemas.openxmlformats.org/drawingml/2006/main"/>
        </p:blipFill>
        <p:spPr>
          <a:xfrm xmlns:a="http://schemas.openxmlformats.org/drawingml/2006/main">
            <a:off x="685800" y="2251070"/>
            <a:ext cx="3810000" cy="3803661"/>
          </a:xfrm>
          <a:prstGeom xmlns:a="http://schemas.openxmlformats.org/drawingml/2006/main" prst="rect">
            <a:avLst/>
          </a:prstGeom>
        </p:spPr>
      </p:pic>
      <p:sp>
        <p:nvSpPr>
          <p:cNvPr id="7" name="Image heading">
            <a:extLst xmlns:a="http://schemas.openxmlformats.org/drawingml/2006/main">
              <a:ext uri="{FF2B5EF4-FFF2-40B4-BE49-F238E27FC236}">
                <a16:creationId xmlns:a16="http://schemas.microsoft.com/office/drawing/2014/main" id="{13404171-0746-4578-9C2B-908CD0D12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419350"/>
            <a:ext cx="6172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75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2775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2775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2775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2775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2775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2775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2775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2775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2775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2775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775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가상 이미지 설명</a:t>
            </a:r>
          </a:p>
        </p:txBody>
      </p:sp>
      <p:sp>
        <p:nvSpPr>
          <p:cNvPr id="8" name="Image description">
            <a:extLst xmlns:a="http://schemas.openxmlformats.org/drawingml/2006/main">
              <a:ext uri="{FF2B5EF4-FFF2-40B4-BE49-F238E27FC236}">
                <a16:creationId xmlns:a16="http://schemas.microsoft.com/office/drawing/2014/main" id="{43738947-BCA4-4931-AC8C-F2B54D034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352800"/>
            <a:ext cx="61722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이 영역을 실제 이미지의 목적과</a:t>
            </a:r>
          </a:p>
          <a:p xmlns:a="http://schemas.openxmlformats.org/drawingml/2006/main">
            <a: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설명으로 바꾸세요.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7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이미지는 그림 변경 기능으로 교체합니다.</a:t>
            </a:r>
          </a:p>
        </p:txBody>
      </p:sp>
      <p:sp>
        <p:nvSpPr>
          <p:cNvPr id="9" name="Image source">
            <a:extLst xmlns:a="http://schemas.openxmlformats.org/drawingml/2006/main">
              <a:ext uri="{FF2B5EF4-FFF2-40B4-BE49-F238E27FC236}">
                <a16:creationId xmlns:a16="http://schemas.microsoft.com/office/drawing/2014/main" id="{A6F95D93-8FB0-4452-8C86-24E1D2887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695950"/>
            <a:ext cx="6172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72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72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72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72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72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72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72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72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72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725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예시 이미지: 공개된 공식 브랜드 자산</a:t>
            </a:r>
          </a:p>
        </p:txBody>
      </p:sp>
    </p:spTree>
    <p:extLst>
      <p:ext uri="{BB962C8B-B14F-4D97-AF65-F5344CB8AC3E}">
        <p14:creationId xmlns:p14="http://schemas.microsoft.com/office/powerpoint/2010/main" val="176316132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DDF4FACE-D0A6-4FED-A5AE-220EA365D99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45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이미지 비율과 캡션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3018A0A5-73C4-4ECF-AB27-1948250AF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75" b="1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공통 발표 템플릿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051867-9203-4B01-ABEF-C357DFE6A4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4afb68167f452c"/>
          <a:stretch xmlns:a="http://schemas.openxmlformats.org/drawingml/2006/main"/>
        </p:blipFill>
        <p:spPr>
          <a:xfrm xmlns:a="http://schemas.openxmlformats.org/drawingml/2006/main">
            <a:off x="10439400" y="285750"/>
            <a:ext cx="1066800" cy="541401"/>
          </a:xfrm>
          <a:prstGeom xmlns:a="http://schemas.openxmlformats.org/drawingml/2006/main" prst="rect">
            <a:avLst/>
          </a:prstGeom>
        </p:spPr>
      </p:pic>
      <p:sp>
        <p:nvSpPr>
          <p:cNvPr id="4" name="Dummy disclosure">
            <a:extLst xmlns:a="http://schemas.openxmlformats.org/drawingml/2006/main">
              <a:ext uri="{FF2B5EF4-FFF2-40B4-BE49-F238E27FC236}">
                <a16:creationId xmlns:a16="http://schemas.microsoft.com/office/drawing/2014/main" id="{04D6A2B5-6E15-4116-A56F-8EFE45B3C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더미 데이터 · 실제 사업·성과 자료 아님</a:t>
            </a:r>
          </a:p>
        </p:txBody>
      </p:sp>
      <p:sp>
        <p:nvSpPr>
          <p:cNvPr id="5" name="Page number">
            <a:extLst xmlns:a="http://schemas.openxmlformats.org/drawingml/2006/main">
              <a:ext uri="{FF2B5EF4-FFF2-40B4-BE49-F238E27FC236}">
                <a16:creationId xmlns:a16="http://schemas.microsoft.com/office/drawing/2014/main" id="{985C34F4-DBEA-4F41-9DAC-7C2B7A82E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34125"/>
            <a:ext cx="933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565656"/>
                </a:solidFill>
                <a:latin typeface="Apple SD Gothic Neo"/>
                <a:ea typeface="Apple SD Gothic Neo"/>
                <a:cs typeface="Apple SD Gothic Neo"/>
              </a:rPr>
              <a:t>14 / 16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8AD928-578A-4C6E-959E-E8F9169B39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553400d72d4d69"/>
          <a:stretch xmlns:a="http://schemas.openxmlformats.org/drawingml/2006/main"/>
        </p:blipFill>
        <p:spPr>
          <a:xfrm xmlns:a="http://schemas.openxmlformats.org/drawingml/2006/main">
            <a:off x="1524000" y="2428875"/>
            <a:ext cx="2667000" cy="2667000"/>
          </a:xfrm>
          <a:prstGeom xmlns:a="http://schemas.openxmlformats.org/drawingml/2006/main" prst="rect">
            <a:avLst/>
          </a:prstGeom>
        </p:spPr>
      </p:pic>
      <p:sp>
        <p:nvSpPr>
          <p:cNvPr id="7" name="Dark image backing">
            <a:extLst xmlns:a="http://schemas.openxmlformats.org/drawingml/2006/main">
              <a:ext uri="{FF2B5EF4-FFF2-40B4-BE49-F238E27FC236}">
                <a16:creationId xmlns:a16="http://schemas.microsoft.com/office/drawing/2014/main" id="{021BC05F-9905-45D4-8DEE-02E9E0C32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81250"/>
            <a:ext cx="43815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0000"/>
          </a:solidFill>
          <a:ln xmlns:a="http://schemas.openxmlformats.org/drawingml/2006/main" w="0">
            <a:noFill/>
          </a:ln>
        </p:spPr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1890E4-E362-4018-B715-145C35E39C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63cf4ad4bd4873"/>
          <a:stretch xmlns:a="http://schemas.openxmlformats.org/drawingml/2006/main"/>
        </p:blipFill>
        <p:spPr>
          <a:xfrm xmlns:a="http://schemas.openxmlformats.org/drawingml/2006/main">
            <a:off x="6762750" y="2790825"/>
            <a:ext cx="3810000" cy="1933575"/>
          </a:xfrm>
          <a:prstGeom xmlns:a="http://schemas.openxmlformats.org/drawingml/2006/main" prst="rect">
            <a:avLst/>
          </a:prstGeom>
        </p:spPr>
      </p:pic>
      <p:sp>
        <p:nvSpPr>
          <p:cNvPr id="9" name="Square caption">
            <a:extLst xmlns:a="http://schemas.openxmlformats.org/drawingml/2006/main">
              <a:ext uri="{FF2B5EF4-FFF2-40B4-BE49-F238E27FC236}">
                <a16:creationId xmlns:a16="http://schemas.microsoft.com/office/drawing/2014/main" id="{46692064-8A8A-4354-B38C-3D36BCDFD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0225"/>
            <a:ext cx="476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정사각형 이미지 예시</a:t>
            </a:r>
          </a:p>
        </p:txBody>
      </p:sp>
      <p:sp>
        <p:nvSpPr>
          <p:cNvPr id="10" name="Wide caption">
            <a:extLst xmlns:a="http://schemas.openxmlformats.org/drawingml/2006/main">
              <a:ext uri="{FF2B5EF4-FFF2-40B4-BE49-F238E27FC236}">
                <a16:creationId xmlns:a16="http://schemas.microsoft.com/office/drawing/2014/main" id="{97646D99-C56F-450A-8098-884A562E3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610225"/>
            <a:ext cx="5029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100" b="1">
                <a:solidFill>
                  <a:srgbClr val="111111"/>
                </a:solidFill>
                <a:latin typeface="Apple SD Gothic Neo"/>
                <a:ea typeface="Apple SD Gothic Neo"/>
                <a:cs typeface="Apple SD Gothic Neo"/>
              </a:rPr>
              <a:t>가로형 이미지 예시</a:t>
            </a:r>
          </a:p>
        </p:txBody>
      </p:sp>
    </p:spTree>
    <p:extLst>
      <p:ext uri="{BB962C8B-B14F-4D97-AF65-F5344CB8AC3E}">
        <p14:creationId xmlns:p14="http://schemas.microsoft.com/office/powerpoint/2010/main" val="28092376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2E7E3F70-9B48-4CB9-8271-A5EFEF09E27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34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34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34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34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34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34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34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34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34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34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핵심 메시지 예시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8792F64A-AD93-4FF1-BA67-2661B5A82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75" b="1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75" b="1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75" b="1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75" b="1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75" b="1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75" b="1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75" b="1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75" b="1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75" b="1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75" b="1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rPr>
              <a:t>공통 발표 템플릿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BC8DE3-C722-431F-A90A-1D3F3FC268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90bbc704614fca"/>
          <a:stretch xmlns:a="http://schemas.openxmlformats.org/drawingml/2006/main"/>
        </p:blipFill>
        <p:spPr>
          <a:xfrm xmlns:a="http://schemas.openxmlformats.org/drawingml/2006/main">
            <a:off x="10439400" y="285750"/>
            <a:ext cx="1066800" cy="541401"/>
          </a:xfrm>
          <a:prstGeom xmlns:a="http://schemas.openxmlformats.org/drawingml/2006/main" prst="rect">
            <a:avLst/>
          </a:prstGeom>
        </p:spPr>
      </p:pic>
      <p:sp>
        <p:nvSpPr>
          <p:cNvPr id="4" name="Dummy disclosure">
            <a:extLst xmlns:a="http://schemas.openxmlformats.org/drawingml/2006/main">
              <a:ext uri="{FF2B5EF4-FFF2-40B4-BE49-F238E27FC236}">
                <a16:creationId xmlns:a16="http://schemas.microsoft.com/office/drawing/2014/main" id="{690694F7-4414-471E-B673-6B4E225B8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rPr>
              <a:t>더미 데이터 · 실제 사업·성과 자료 아님</a:t>
            </a:r>
          </a:p>
        </p:txBody>
      </p:sp>
      <p:sp>
        <p:nvSpPr>
          <p:cNvPr id="5" name="Page number">
            <a:extLst xmlns:a="http://schemas.openxmlformats.org/drawingml/2006/main">
              <a:ext uri="{FF2B5EF4-FFF2-40B4-BE49-F238E27FC236}">
                <a16:creationId xmlns:a16="http://schemas.microsoft.com/office/drawing/2014/main" id="{0872DDDC-C8C3-4859-B2EC-A6DF93150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34125"/>
            <a:ext cx="933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rPr>
              <a:t>15 / 16</a:t>
            </a:r>
          </a:p>
        </p:txBody>
      </p:sp>
      <p:sp>
        <p:nvSpPr>
          <p:cNvPr id="6" name="Statement">
            <a:extLst xmlns:a="http://schemas.openxmlformats.org/drawingml/2006/main">
              <a:ext uri="{FF2B5EF4-FFF2-40B4-BE49-F238E27FC236}">
                <a16:creationId xmlns:a16="http://schemas.microsoft.com/office/drawing/2014/main" id="{0997E499-4341-4BCA-81BC-1C7D94895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76525"/>
            <a:ext cx="108204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4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4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4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4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4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4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4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4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4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4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4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가상 프로젝트의 핵심 내용을</a:t>
            </a:r>
          </a:p>
          <a:p xmlns:a="http://schemas.openxmlformats.org/drawingml/2006/main">
            <a:pPr>
              <a:defRPr sz="4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40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간결한 문장으로 제시합니다.</a:t>
            </a:r>
          </a:p>
        </p:txBody>
      </p:sp>
      <p:sp>
        <p:nvSpPr>
          <p:cNvPr id="7" name="Statement supporting">
            <a:extLst xmlns:a="http://schemas.openxmlformats.org/drawingml/2006/main">
              <a:ext uri="{FF2B5EF4-FFF2-40B4-BE49-F238E27FC236}">
                <a16:creationId xmlns:a16="http://schemas.microsoft.com/office/drawing/2014/main" id="{2EB3191F-E072-4FFF-8B5C-C7F8F3BA7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22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22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22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22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22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22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22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22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22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2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rPr>
              <a:t>확인된 근거와 의미를 이 영역에 입력하세요.</a:t>
            </a:r>
          </a:p>
        </p:txBody>
      </p:sp>
    </p:spTree>
    <p:extLst>
      <p:ext uri="{BB962C8B-B14F-4D97-AF65-F5344CB8AC3E}">
        <p14:creationId xmlns:p14="http://schemas.microsoft.com/office/powerpoint/2010/main" val="147329033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FDDC5C8-40AA-49DD-83FB-376007DD78B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4950" b="1">
                <a:solidFill>
                  <a:srgbClr val="FFFFFF"/>
                </a:solidFill>
                <a:latin typeface="Apple SD Gothic Neo"/>
                <a:ea typeface="Apple SD Gothic Neo"/>
                <a:cs typeface="Apple SD Gothic Neo"/>
              </a:rPr>
              <a:t>질의응답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1F0C69-82B4-4701-93F9-0E8DF591FE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ac0849fbcc4edc"/>
          <a:stretch xmlns:a="http://schemas.openxmlformats.org/drawingml/2006/main"/>
        </p:blipFill>
        <p:spPr>
          <a:xfrm xmlns:a="http://schemas.openxmlformats.org/drawingml/2006/main">
            <a:off x="9753600" y="428625"/>
            <a:ext cx="1752600" cy="889445"/>
          </a:xfrm>
          <a:prstGeom xmlns:a="http://schemas.openxmlformats.org/drawingml/2006/main" prst="rect">
            <a:avLst/>
          </a:prstGeom>
        </p:spPr>
      </p:pic>
      <p:sp>
        <p:nvSpPr>
          <p:cNvPr id="3" name="Dummy disclosure">
            <a:extLst xmlns:a="http://schemas.openxmlformats.org/drawingml/2006/main">
              <a:ext uri="{FF2B5EF4-FFF2-40B4-BE49-F238E27FC236}">
                <a16:creationId xmlns:a16="http://schemas.microsoft.com/office/drawing/2014/main" id="{C41BFF60-C80C-499E-8C70-17D8BB2EB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34125"/>
            <a:ext cx="904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rPr>
              <a:t>더미 데이터 · 실제 사업·성과 자료 아님</a:t>
            </a:r>
          </a:p>
        </p:txBody>
      </p:sp>
      <p:sp>
        <p:nvSpPr>
          <p:cNvPr id="4" name="Page number">
            <a:extLst xmlns:a="http://schemas.openxmlformats.org/drawingml/2006/main">
              <a:ext uri="{FF2B5EF4-FFF2-40B4-BE49-F238E27FC236}">
                <a16:creationId xmlns:a16="http://schemas.microsoft.com/office/drawing/2014/main" id="{4F2580FA-49CD-4C70-BA1F-94CB936B8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6334125"/>
            <a:ext cx="933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120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rPr>
              <a:t>16 / 16</a:t>
            </a:r>
          </a:p>
        </p:txBody>
      </p:sp>
      <p:sp>
        <p:nvSpPr>
          <p:cNvPr id="5" name="Closing project">
            <a:extLst xmlns:a="http://schemas.openxmlformats.org/drawingml/2006/main">
              <a:ext uri="{FF2B5EF4-FFF2-40B4-BE49-F238E27FC236}">
                <a16:creationId xmlns:a16="http://schemas.microsoft.com/office/drawing/2014/main" id="{547AF605-EE8A-4ACE-B598-0D5F11617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0075"/>
            <a:ext cx="10820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25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25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25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25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25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25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25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25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25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550" b="0">
                <a:solidFill>
                  <a:srgbClr val="D8D8DD"/>
                </a:solidFill>
                <a:latin typeface="Apple SD Gothic Neo"/>
                <a:ea typeface="Apple SD Gothic Neo"/>
                <a:cs typeface="Apple SD Gothic Neo"/>
              </a:rPr>
              <a:t>가상 프로젝트 A</a:t>
            </a:r>
          </a:p>
        </p:txBody>
      </p:sp>
      <p:sp>
        <p:nvSpPr>
          <p:cNvPr id="6" name="Closing note">
            <a:extLst xmlns:a="http://schemas.openxmlformats.org/drawingml/2006/main">
              <a:ext uri="{FF2B5EF4-FFF2-40B4-BE49-F238E27FC236}">
                <a16:creationId xmlns:a16="http://schemas.microsoft.com/office/drawing/2014/main" id="{7329D744-BA89-4ED5-A52B-BF6785FD3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48300"/>
            <a:ext cx="108204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defPPr>
            <a:lvl1pPr>
              <a:defRPr sz="202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lvl1pPr>
            <a:lvl2pPr>
              <a:defRPr sz="202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lvl2pPr>
            <a:lvl3pPr>
              <a:defRPr sz="202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lvl3pPr>
            <a:lvl4pPr>
              <a:defRPr sz="202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lvl4pPr>
            <a:lvl5pPr>
              <a:defRPr sz="202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lvl5pPr>
            <a:lvl6pPr>
              <a:defRPr sz="202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lvl6pPr>
            <a:lvl7pPr>
              <a:defRPr sz="202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lvl7pPr>
            <a:lvl8pPr>
              <a:defRPr sz="202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lvl8pPr>
            <a:lvl9pPr>
              <a:defRPr sz="202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defRPr>
            </a:pPr>
            <a:r>
              <a:rPr sz="2025" b="0">
                <a:solidFill>
                  <a:srgbClr val="D3D0FE"/>
                </a:solidFill>
                <a:latin typeface="Apple SD Gothic Neo"/>
                <a:ea typeface="Apple SD Gothic Neo"/>
                <a:cs typeface="Apple SD Gothic Neo"/>
              </a:rPr>
              <a:t>발표 내용과 수치는 모두 더미 데이터입니다.</a:t>
            </a:r>
          </a:p>
        </p:txBody>
      </p:sp>
    </p:spTree>
    <p:extLst>
      <p:ext uri="{BB962C8B-B14F-4D97-AF65-F5344CB8AC3E}">
        <p14:creationId xmlns:p14="http://schemas.microsoft.com/office/powerpoint/2010/main" val="369180377"/>
      </p:ext>
    </p:extLst>
  </p:cSld>
</p:sld>
</file>

<file path=ppt/theme/theme1.xml><?xml version="1.0" encoding="utf-8"?>
<a:theme xmlns:a="http://schemas.openxmlformats.org/drawingml/2006/main" name="ChatGPT">
  <a:themeElements>
    <a:clrScheme name="Dante Company Public Template">
      <a:dk1>
        <a:srgbClr val="000000"/>
      </a:dk1>
      <a:lt1>
        <a:srgbClr val="FFFFFF"/>
      </a:lt1>
      <a:dk2>
        <a:srgbClr val="111111"/>
      </a:dk2>
      <a:lt2>
        <a:srgbClr val="F7F7FE"/>
      </a:lt2>
      <a:accent1>
        <a:srgbClr val="9089FC"/>
      </a:accent1>
      <a:accent2>
        <a:srgbClr val="FF80B5"/>
      </a:accent2>
      <a:accent3>
        <a:srgbClr val="565297"/>
      </a:accent3>
      <a:accent4>
        <a:srgbClr val="111111"/>
      </a:accent4>
      <a:accent5>
        <a:srgbClr val="565656"/>
      </a:accent5>
      <a:accent6>
        <a:srgbClr val="D3D0FE"/>
      </a:accent6>
      <a:hlink>
        <a:srgbClr val="565297"/>
      </a:hlink>
      <a:folHlink>
        <a:srgbClr val="565297"/>
      </a:folHlink>
    </a:clrScheme>
    <a:fontScheme name="">
      <a:majorFont>
        <a:latin typeface="Apple SD Gothic Neo"/>
        <a:ea typeface=""/>
        <a:cs typeface=""/>
      </a:majorFont>
      <a:minorFont>
        <a:latin typeface="Apple SD Gothic Neo"/>
        <a:ea typeface=""/>
        <a:cs typeface=""/>
      </a:minorFont>
    </a:fontScheme>
    <a:fmtScheme name="Dante Company Public Templat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Widescreen (16:9)</ap:PresentationFormat>
  <ap:Slides>16</ap:Slides>
  <ap:Notes>16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Dante Company</dc:creator>
  <lastModifiedBy>Dante Company</lastModifiedBy>
  <dc:title>Dante Company 공통 발표 템플릿 v1.0</dc:title>
  <dcterms:created xsi:type="dcterms:W3CDTF">2026-10-22T03:32:32.9500000Z</dcterms:created>
  <dcterms:modified xsi:type="dcterms:W3CDTF">2026-10-22T03:32:32.9500000Z</dcterms:modified>
  <dc:subject>공개 재사용 양식 · 모든 프로젝트와 수치는 가상 예시</dc:subject>
</coreProperties>
</file>